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354" r:id="rId5"/>
    <p:sldId id="258" r:id="rId6"/>
    <p:sldId id="260" r:id="rId7"/>
    <p:sldId id="264" r:id="rId8"/>
    <p:sldId id="355" r:id="rId9"/>
    <p:sldId id="265" r:id="rId10"/>
    <p:sldId id="261" r:id="rId11"/>
    <p:sldId id="336" r:id="rId12"/>
    <p:sldId id="353" r:id="rId13"/>
    <p:sldId id="337" r:id="rId14"/>
    <p:sldId id="266" r:id="rId15"/>
    <p:sldId id="338" r:id="rId16"/>
    <p:sldId id="339" r:id="rId17"/>
    <p:sldId id="347" r:id="rId18"/>
    <p:sldId id="348" r:id="rId19"/>
    <p:sldId id="349" r:id="rId20"/>
    <p:sldId id="350" r:id="rId21"/>
    <p:sldId id="351" r:id="rId22"/>
    <p:sldId id="342" r:id="rId23"/>
    <p:sldId id="344" r:id="rId24"/>
    <p:sldId id="345" r:id="rId25"/>
    <p:sldId id="346" r:id="rId26"/>
    <p:sldId id="341" r:id="rId27"/>
    <p:sldId id="262" r:id="rId28"/>
    <p:sldId id="352" r:id="rId29"/>
    <p:sldId id="35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5E990-1549-44CB-A1E8-27663268BAF0}" v="62" dt="2023-09-28T12:57:20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30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anderson03@gmail.com" userId="9775220ff73936ab" providerId="LiveId" clId="{5385E990-1549-44CB-A1E8-27663268BAF0}"/>
    <pc:docChg chg="custSel addSld delSld modSld sldOrd">
      <pc:chgData name="md.anderson03@gmail.com" userId="9775220ff73936ab" providerId="LiveId" clId="{5385E990-1549-44CB-A1E8-27663268BAF0}" dt="2023-09-28T12:59:11.582" v="360" actId="1076"/>
      <pc:docMkLst>
        <pc:docMk/>
      </pc:docMkLst>
      <pc:sldChg chg="addSp modSp mod">
        <pc:chgData name="md.anderson03@gmail.com" userId="9775220ff73936ab" providerId="LiveId" clId="{5385E990-1549-44CB-A1E8-27663268BAF0}" dt="2023-09-28T12:59:11.582" v="360" actId="1076"/>
        <pc:sldMkLst>
          <pc:docMk/>
          <pc:sldMk cId="4098348197" sldId="258"/>
        </pc:sldMkLst>
        <pc:spChg chg="add mod">
          <ac:chgData name="md.anderson03@gmail.com" userId="9775220ff73936ab" providerId="LiveId" clId="{5385E990-1549-44CB-A1E8-27663268BAF0}" dt="2023-09-28T12:59:11.582" v="360" actId="1076"/>
          <ac:spMkLst>
            <pc:docMk/>
            <pc:sldMk cId="4098348197" sldId="258"/>
            <ac:spMk id="2" creationId="{63B90EFB-DF7A-4C1A-AC29-93FC0D5CC785}"/>
          </ac:spMkLst>
        </pc:spChg>
        <pc:spChg chg="add mod">
          <ac:chgData name="md.anderson03@gmail.com" userId="9775220ff73936ab" providerId="LiveId" clId="{5385E990-1549-44CB-A1E8-27663268BAF0}" dt="2023-09-28T12:59:11.582" v="360" actId="1076"/>
          <ac:spMkLst>
            <pc:docMk/>
            <pc:sldMk cId="4098348197" sldId="258"/>
            <ac:spMk id="3" creationId="{10609678-A69B-3672-5BD6-DF2AF0A23098}"/>
          </ac:spMkLst>
        </pc:spChg>
        <pc:spChg chg="add mod">
          <ac:chgData name="md.anderson03@gmail.com" userId="9775220ff73936ab" providerId="LiveId" clId="{5385E990-1549-44CB-A1E8-27663268BAF0}" dt="2023-09-28T12:59:11.582" v="360" actId="1076"/>
          <ac:spMkLst>
            <pc:docMk/>
            <pc:sldMk cId="4098348197" sldId="258"/>
            <ac:spMk id="5" creationId="{54F6DAAD-B92D-768D-9729-7E847D06EE7F}"/>
          </ac:spMkLst>
        </pc:spChg>
        <pc:spChg chg="add mod">
          <ac:chgData name="md.anderson03@gmail.com" userId="9775220ff73936ab" providerId="LiveId" clId="{5385E990-1549-44CB-A1E8-27663268BAF0}" dt="2023-09-28T12:59:11.582" v="360" actId="1076"/>
          <ac:spMkLst>
            <pc:docMk/>
            <pc:sldMk cId="4098348197" sldId="258"/>
            <ac:spMk id="7" creationId="{D2BED586-43E0-126B-B8E9-4505C0A7F167}"/>
          </ac:spMkLst>
        </pc:spChg>
        <pc:spChg chg="add mod">
          <ac:chgData name="md.anderson03@gmail.com" userId="9775220ff73936ab" providerId="LiveId" clId="{5385E990-1549-44CB-A1E8-27663268BAF0}" dt="2023-09-28T12:59:04.204" v="358" actId="1076"/>
          <ac:spMkLst>
            <pc:docMk/>
            <pc:sldMk cId="4098348197" sldId="258"/>
            <ac:spMk id="9" creationId="{297D3A59-23BD-6354-E974-29BBAFF042B9}"/>
          </ac:spMkLst>
        </pc:spChg>
        <pc:picChg chg="mod">
          <ac:chgData name="md.anderson03@gmail.com" userId="9775220ff73936ab" providerId="LiveId" clId="{5385E990-1549-44CB-A1E8-27663268BAF0}" dt="2023-09-28T12:59:05.143" v="359" actId="1076"/>
          <ac:picMkLst>
            <pc:docMk/>
            <pc:sldMk cId="4098348197" sldId="258"/>
            <ac:picMk id="4" creationId="{2469AFCF-009F-8C9D-AF2D-23DB703E7745}"/>
          </ac:picMkLst>
        </pc:picChg>
        <pc:picChg chg="mod">
          <ac:chgData name="md.anderson03@gmail.com" userId="9775220ff73936ab" providerId="LiveId" clId="{5385E990-1549-44CB-A1E8-27663268BAF0}" dt="2023-09-28T12:59:11.582" v="360" actId="1076"/>
          <ac:picMkLst>
            <pc:docMk/>
            <pc:sldMk cId="4098348197" sldId="258"/>
            <ac:picMk id="6" creationId="{DA8661FB-DDF5-8642-2D05-E51CFA8E8E51}"/>
          </ac:picMkLst>
        </pc:picChg>
        <pc:picChg chg="mod">
          <ac:chgData name="md.anderson03@gmail.com" userId="9775220ff73936ab" providerId="LiveId" clId="{5385E990-1549-44CB-A1E8-27663268BAF0}" dt="2023-09-28T12:59:11.582" v="360" actId="1076"/>
          <ac:picMkLst>
            <pc:docMk/>
            <pc:sldMk cId="4098348197" sldId="258"/>
            <ac:picMk id="8" creationId="{9A1537A8-1732-E4C4-199C-C321B37CD4CB}"/>
          </ac:picMkLst>
        </pc:picChg>
        <pc:picChg chg="mod">
          <ac:chgData name="md.anderson03@gmail.com" userId="9775220ff73936ab" providerId="LiveId" clId="{5385E990-1549-44CB-A1E8-27663268BAF0}" dt="2023-09-28T12:59:11.582" v="360" actId="1076"/>
          <ac:picMkLst>
            <pc:docMk/>
            <pc:sldMk cId="4098348197" sldId="258"/>
            <ac:picMk id="10" creationId="{FCAF6DCC-2DC7-660D-9E95-B13E1FC40677}"/>
          </ac:picMkLst>
        </pc:picChg>
        <pc:picChg chg="mod">
          <ac:chgData name="md.anderson03@gmail.com" userId="9775220ff73936ab" providerId="LiveId" clId="{5385E990-1549-44CB-A1E8-27663268BAF0}" dt="2023-09-28T12:59:11.582" v="360" actId="1076"/>
          <ac:picMkLst>
            <pc:docMk/>
            <pc:sldMk cId="4098348197" sldId="258"/>
            <ac:picMk id="12" creationId="{F2CC769B-06BE-A086-A600-416818A7E9D0}"/>
          </ac:picMkLst>
        </pc:picChg>
      </pc:sldChg>
      <pc:sldChg chg="addSp delSp modSp mod ord">
        <pc:chgData name="md.anderson03@gmail.com" userId="9775220ff73936ab" providerId="LiveId" clId="{5385E990-1549-44CB-A1E8-27663268BAF0}" dt="2023-09-28T12:44:19.921" v="58" actId="20577"/>
        <pc:sldMkLst>
          <pc:docMk/>
          <pc:sldMk cId="2900807093" sldId="259"/>
        </pc:sldMkLst>
        <pc:spChg chg="mod">
          <ac:chgData name="md.anderson03@gmail.com" userId="9775220ff73936ab" providerId="LiveId" clId="{5385E990-1549-44CB-A1E8-27663268BAF0}" dt="2023-09-28T12:44:19.921" v="58" actId="20577"/>
          <ac:spMkLst>
            <pc:docMk/>
            <pc:sldMk cId="2900807093" sldId="259"/>
            <ac:spMk id="2" creationId="{01D9DB7C-4F57-C09B-15CB-2B8935FC9838}"/>
          </ac:spMkLst>
        </pc:spChg>
        <pc:spChg chg="del">
          <ac:chgData name="md.anderson03@gmail.com" userId="9775220ff73936ab" providerId="LiveId" clId="{5385E990-1549-44CB-A1E8-27663268BAF0}" dt="2023-09-28T12:44:12.981" v="43" actId="478"/>
          <ac:spMkLst>
            <pc:docMk/>
            <pc:sldMk cId="2900807093" sldId="259"/>
            <ac:spMk id="3" creationId="{F519B6B2-6363-D632-2277-E21FEC0A4742}"/>
          </ac:spMkLst>
        </pc:spChg>
        <pc:picChg chg="add mod">
          <ac:chgData name="md.anderson03@gmail.com" userId="9775220ff73936ab" providerId="LiveId" clId="{5385E990-1549-44CB-A1E8-27663268BAF0}" dt="2023-09-28T12:44:15.741" v="45" actId="1076"/>
          <ac:picMkLst>
            <pc:docMk/>
            <pc:sldMk cId="2900807093" sldId="259"/>
            <ac:picMk id="5" creationId="{DB77E99A-3D11-C6EA-47B6-CF07E295E47A}"/>
          </ac:picMkLst>
        </pc:picChg>
      </pc:sldChg>
      <pc:sldChg chg="addSp delSp modSp mod">
        <pc:chgData name="md.anderson03@gmail.com" userId="9775220ff73936ab" providerId="LiveId" clId="{5385E990-1549-44CB-A1E8-27663268BAF0}" dt="2023-09-28T12:48:31.798" v="62" actId="1076"/>
        <pc:sldMkLst>
          <pc:docMk/>
          <pc:sldMk cId="4021050599" sldId="264"/>
        </pc:sldMkLst>
        <pc:spChg chg="del mod">
          <ac:chgData name="md.anderson03@gmail.com" userId="9775220ff73936ab" providerId="LiveId" clId="{5385E990-1549-44CB-A1E8-27663268BAF0}" dt="2023-09-28T12:48:28.770" v="60" actId="478"/>
          <ac:spMkLst>
            <pc:docMk/>
            <pc:sldMk cId="4021050599" sldId="264"/>
            <ac:spMk id="5" creationId="{3C3FB6DF-901D-4F59-D89C-D19CE2CDCE67}"/>
          </ac:spMkLst>
        </pc:spChg>
        <pc:picChg chg="add mod">
          <ac:chgData name="md.anderson03@gmail.com" userId="9775220ff73936ab" providerId="LiveId" clId="{5385E990-1549-44CB-A1E8-27663268BAF0}" dt="2023-09-28T12:48:31.798" v="62" actId="1076"/>
          <ac:picMkLst>
            <pc:docMk/>
            <pc:sldMk cId="4021050599" sldId="264"/>
            <ac:picMk id="7" creationId="{9B381B23-DA3F-18D9-F20C-5152C6AA894D}"/>
          </ac:picMkLst>
        </pc:picChg>
      </pc:sldChg>
      <pc:sldChg chg="addSp delSp modSp mod ord">
        <pc:chgData name="md.anderson03@gmail.com" userId="9775220ff73936ab" providerId="LiveId" clId="{5385E990-1549-44CB-A1E8-27663268BAF0}" dt="2023-09-28T12:58:24.446" v="357"/>
        <pc:sldMkLst>
          <pc:docMk/>
          <pc:sldMk cId="3906844635" sldId="347"/>
        </pc:sldMkLst>
        <pc:spChg chg="add mod">
          <ac:chgData name="md.anderson03@gmail.com" userId="9775220ff73936ab" providerId="LiveId" clId="{5385E990-1549-44CB-A1E8-27663268BAF0}" dt="2023-09-28T12:55:20.346" v="228" actId="1076"/>
          <ac:spMkLst>
            <pc:docMk/>
            <pc:sldMk cId="3906844635" sldId="347"/>
            <ac:spMk id="5" creationId="{A5D97D90-383C-28AC-9923-C6817A8D47FA}"/>
          </ac:spMkLst>
        </pc:spChg>
        <pc:spChg chg="add mod">
          <ac:chgData name="md.anderson03@gmail.com" userId="9775220ff73936ab" providerId="LiveId" clId="{5385E990-1549-44CB-A1E8-27663268BAF0}" dt="2023-09-28T12:55:34.146" v="247" actId="1076"/>
          <ac:spMkLst>
            <pc:docMk/>
            <pc:sldMk cId="3906844635" sldId="347"/>
            <ac:spMk id="6" creationId="{6EC66CB4-C35B-1B06-585D-1C8022B58717}"/>
          </ac:spMkLst>
        </pc:spChg>
        <pc:spChg chg="add del mod">
          <ac:chgData name="md.anderson03@gmail.com" userId="9775220ff73936ab" providerId="LiveId" clId="{5385E990-1549-44CB-A1E8-27663268BAF0}" dt="2023-09-28T12:56:05.992" v="298" actId="478"/>
          <ac:spMkLst>
            <pc:docMk/>
            <pc:sldMk cId="3906844635" sldId="347"/>
            <ac:spMk id="7" creationId="{5F2B2CE2-217F-EF6B-DDF7-38F456C797E8}"/>
          </ac:spMkLst>
        </pc:spChg>
        <pc:spChg chg="add mod">
          <ac:chgData name="md.anderson03@gmail.com" userId="9775220ff73936ab" providerId="LiveId" clId="{5385E990-1549-44CB-A1E8-27663268BAF0}" dt="2023-09-28T12:58:07.521" v="354" actId="1076"/>
          <ac:spMkLst>
            <pc:docMk/>
            <pc:sldMk cId="3906844635" sldId="347"/>
            <ac:spMk id="8" creationId="{D4F9BD65-F8B3-0A4C-988C-E80107FBDEE1}"/>
          </ac:spMkLst>
        </pc:spChg>
        <pc:picChg chg="add mod">
          <ac:chgData name="md.anderson03@gmail.com" userId="9775220ff73936ab" providerId="LiveId" clId="{5385E990-1549-44CB-A1E8-27663268BAF0}" dt="2023-09-28T12:58:08.458" v="355" actId="1076"/>
          <ac:picMkLst>
            <pc:docMk/>
            <pc:sldMk cId="3906844635" sldId="347"/>
            <ac:picMk id="4" creationId="{4BB718AD-6793-D490-D500-33A63670EA72}"/>
          </ac:picMkLst>
        </pc:picChg>
      </pc:sldChg>
      <pc:sldChg chg="ord">
        <pc:chgData name="md.anderson03@gmail.com" userId="9775220ff73936ab" providerId="LiveId" clId="{5385E990-1549-44CB-A1E8-27663268BAF0}" dt="2023-09-28T12:58:24.446" v="357"/>
        <pc:sldMkLst>
          <pc:docMk/>
          <pc:sldMk cId="2855227131" sldId="348"/>
        </pc:sldMkLst>
      </pc:sldChg>
      <pc:sldChg chg="ord">
        <pc:chgData name="md.anderson03@gmail.com" userId="9775220ff73936ab" providerId="LiveId" clId="{5385E990-1549-44CB-A1E8-27663268BAF0}" dt="2023-09-28T12:58:24.446" v="357"/>
        <pc:sldMkLst>
          <pc:docMk/>
          <pc:sldMk cId="209285337" sldId="349"/>
        </pc:sldMkLst>
      </pc:sldChg>
      <pc:sldChg chg="ord">
        <pc:chgData name="md.anderson03@gmail.com" userId="9775220ff73936ab" providerId="LiveId" clId="{5385E990-1549-44CB-A1E8-27663268BAF0}" dt="2023-09-28T12:58:24.446" v="357"/>
        <pc:sldMkLst>
          <pc:docMk/>
          <pc:sldMk cId="4092181180" sldId="350"/>
        </pc:sldMkLst>
      </pc:sldChg>
      <pc:sldChg chg="ord">
        <pc:chgData name="md.anderson03@gmail.com" userId="9775220ff73936ab" providerId="LiveId" clId="{5385E990-1549-44CB-A1E8-27663268BAF0}" dt="2023-09-28T12:58:24.446" v="357"/>
        <pc:sldMkLst>
          <pc:docMk/>
          <pc:sldMk cId="3582146846" sldId="351"/>
        </pc:sldMkLst>
      </pc:sldChg>
      <pc:sldChg chg="addSp delSp modSp new mod">
        <pc:chgData name="md.anderson03@gmail.com" userId="9775220ff73936ab" providerId="LiveId" clId="{5385E990-1549-44CB-A1E8-27663268BAF0}" dt="2023-09-28T12:34:43.558" v="28" actId="1076"/>
        <pc:sldMkLst>
          <pc:docMk/>
          <pc:sldMk cId="3220955895" sldId="353"/>
        </pc:sldMkLst>
        <pc:spChg chg="del">
          <ac:chgData name="md.anderson03@gmail.com" userId="9775220ff73936ab" providerId="LiveId" clId="{5385E990-1549-44CB-A1E8-27663268BAF0}" dt="2023-09-28T12:33:51.956" v="10" actId="478"/>
          <ac:spMkLst>
            <pc:docMk/>
            <pc:sldMk cId="3220955895" sldId="353"/>
            <ac:spMk id="2" creationId="{F9FC7E7A-9909-C702-2C15-9F97DD8E7003}"/>
          </ac:spMkLst>
        </pc:spChg>
        <pc:spChg chg="del">
          <ac:chgData name="md.anderson03@gmail.com" userId="9775220ff73936ab" providerId="LiveId" clId="{5385E990-1549-44CB-A1E8-27663268BAF0}" dt="2023-09-28T12:32:33.870" v="2" actId="22"/>
          <ac:spMkLst>
            <pc:docMk/>
            <pc:sldMk cId="3220955895" sldId="353"/>
            <ac:spMk id="3" creationId="{9F39F237-8DA4-515C-B2B5-54FF68506DEC}"/>
          </ac:spMkLst>
        </pc:spChg>
        <pc:picChg chg="add mod ord">
          <ac:chgData name="md.anderson03@gmail.com" userId="9775220ff73936ab" providerId="LiveId" clId="{5385E990-1549-44CB-A1E8-27663268BAF0}" dt="2023-09-28T12:34:43.558" v="28" actId="1076"/>
          <ac:picMkLst>
            <pc:docMk/>
            <pc:sldMk cId="3220955895" sldId="353"/>
            <ac:picMk id="5" creationId="{3E63F0CF-A209-5B29-F41B-9168F4AAE24B}"/>
          </ac:picMkLst>
        </pc:picChg>
        <pc:picChg chg="add mod">
          <ac:chgData name="md.anderson03@gmail.com" userId="9775220ff73936ab" providerId="LiveId" clId="{5385E990-1549-44CB-A1E8-27663268BAF0}" dt="2023-09-28T12:34:38.963" v="25" actId="1076"/>
          <ac:picMkLst>
            <pc:docMk/>
            <pc:sldMk cId="3220955895" sldId="353"/>
            <ac:picMk id="7" creationId="{1BCC7619-8275-A858-AD8E-EB22AD4825F9}"/>
          </ac:picMkLst>
        </pc:picChg>
        <pc:picChg chg="add mod">
          <ac:chgData name="md.anderson03@gmail.com" userId="9775220ff73936ab" providerId="LiveId" clId="{5385E990-1549-44CB-A1E8-27663268BAF0}" dt="2023-09-28T12:34:41.850" v="27" actId="1076"/>
          <ac:picMkLst>
            <pc:docMk/>
            <pc:sldMk cId="3220955895" sldId="353"/>
            <ac:picMk id="9" creationId="{1D2860C1-07F3-9F9D-25C3-14B74F9FEF7A}"/>
          </ac:picMkLst>
        </pc:picChg>
      </pc:sldChg>
      <pc:sldChg chg="new del">
        <pc:chgData name="md.anderson03@gmail.com" userId="9775220ff73936ab" providerId="LiveId" clId="{5385E990-1549-44CB-A1E8-27663268BAF0}" dt="2023-09-28T12:34:58.872" v="29" actId="47"/>
        <pc:sldMkLst>
          <pc:docMk/>
          <pc:sldMk cId="1623543605" sldId="354"/>
        </pc:sldMkLst>
      </pc:sldChg>
      <pc:sldChg chg="addSp delSp modSp new mod ord modAnim">
        <pc:chgData name="md.anderson03@gmail.com" userId="9775220ff73936ab" providerId="LiveId" clId="{5385E990-1549-44CB-A1E8-27663268BAF0}" dt="2023-09-28T12:50:55.535" v="85" actId="1076"/>
        <pc:sldMkLst>
          <pc:docMk/>
          <pc:sldMk cId="2844414756" sldId="354"/>
        </pc:sldMkLst>
        <pc:spChg chg="del">
          <ac:chgData name="md.anderson03@gmail.com" userId="9775220ff73936ab" providerId="LiveId" clId="{5385E990-1549-44CB-A1E8-27663268BAF0}" dt="2023-09-28T12:35:46.657" v="38" actId="478"/>
          <ac:spMkLst>
            <pc:docMk/>
            <pc:sldMk cId="2844414756" sldId="354"/>
            <ac:spMk id="2" creationId="{6DFEFAE1-F25D-5524-B4A1-046E123C603D}"/>
          </ac:spMkLst>
        </pc:spChg>
        <pc:spChg chg="del">
          <ac:chgData name="md.anderson03@gmail.com" userId="9775220ff73936ab" providerId="LiveId" clId="{5385E990-1549-44CB-A1E8-27663268BAF0}" dt="2023-09-28T12:35:43.548" v="37" actId="478"/>
          <ac:spMkLst>
            <pc:docMk/>
            <pc:sldMk cId="2844414756" sldId="354"/>
            <ac:spMk id="3" creationId="{2AE0ED49-2310-E8E4-7AF1-09649D8B6EB6}"/>
          </ac:spMkLst>
        </pc:spChg>
        <pc:picChg chg="add mod">
          <ac:chgData name="md.anderson03@gmail.com" userId="9775220ff73936ab" providerId="LiveId" clId="{5385E990-1549-44CB-A1E8-27663268BAF0}" dt="2023-09-28T12:50:54.463" v="84" actId="1076"/>
          <ac:picMkLst>
            <pc:docMk/>
            <pc:sldMk cId="2844414756" sldId="354"/>
            <ac:picMk id="5" creationId="{5DCCFFC5-E0D2-77B5-2BFF-2F07B4B53B02}"/>
          </ac:picMkLst>
        </pc:picChg>
        <pc:picChg chg="add mod">
          <ac:chgData name="md.anderson03@gmail.com" userId="9775220ff73936ab" providerId="LiveId" clId="{5385E990-1549-44CB-A1E8-27663268BAF0}" dt="2023-09-28T12:50:55.535" v="85" actId="1076"/>
          <ac:picMkLst>
            <pc:docMk/>
            <pc:sldMk cId="2844414756" sldId="354"/>
            <ac:picMk id="6" creationId="{223D6BD2-84B4-35ED-966E-2F9327961B11}"/>
          </ac:picMkLst>
        </pc:picChg>
      </pc:sldChg>
      <pc:sldChg chg="addSp delSp modSp new mod modAnim">
        <pc:chgData name="md.anderson03@gmail.com" userId="9775220ff73936ab" providerId="LiveId" clId="{5385E990-1549-44CB-A1E8-27663268BAF0}" dt="2023-09-28T12:49:53.505" v="70" actId="1076"/>
        <pc:sldMkLst>
          <pc:docMk/>
          <pc:sldMk cId="3398680010" sldId="355"/>
        </pc:sldMkLst>
        <pc:spChg chg="del mod">
          <ac:chgData name="md.anderson03@gmail.com" userId="9775220ff73936ab" providerId="LiveId" clId="{5385E990-1549-44CB-A1E8-27663268BAF0}" dt="2023-09-28T12:48:38.770" v="66" actId="478"/>
          <ac:spMkLst>
            <pc:docMk/>
            <pc:sldMk cId="3398680010" sldId="355"/>
            <ac:spMk id="2" creationId="{F1C56460-F9C4-EF34-D502-1AAB98C0EB33}"/>
          </ac:spMkLst>
        </pc:spChg>
        <pc:spChg chg="del">
          <ac:chgData name="md.anderson03@gmail.com" userId="9775220ff73936ab" providerId="LiveId" clId="{5385E990-1549-44CB-A1E8-27663268BAF0}" dt="2023-09-28T12:48:37.950" v="64" actId="478"/>
          <ac:spMkLst>
            <pc:docMk/>
            <pc:sldMk cId="3398680010" sldId="355"/>
            <ac:spMk id="3" creationId="{7F77C4C4-E648-49AE-35B6-394A91A8B694}"/>
          </ac:spMkLst>
        </pc:spChg>
        <pc:picChg chg="add mod">
          <ac:chgData name="md.anderson03@gmail.com" userId="9775220ff73936ab" providerId="LiveId" clId="{5385E990-1549-44CB-A1E8-27663268BAF0}" dt="2023-09-28T12:49:23.447" v="68" actId="1076"/>
          <ac:picMkLst>
            <pc:docMk/>
            <pc:sldMk cId="3398680010" sldId="355"/>
            <ac:picMk id="5" creationId="{D78EEBEE-F8AD-ECA5-C11A-997924BFA102}"/>
          </ac:picMkLst>
        </pc:picChg>
        <pc:picChg chg="add mod">
          <ac:chgData name="md.anderson03@gmail.com" userId="9775220ff73936ab" providerId="LiveId" clId="{5385E990-1549-44CB-A1E8-27663268BAF0}" dt="2023-09-28T12:49:53.505" v="70" actId="1076"/>
          <ac:picMkLst>
            <pc:docMk/>
            <pc:sldMk cId="3398680010" sldId="355"/>
            <ac:picMk id="6" creationId="{CBECB6EF-CBF2-C72F-CAF0-751C51A0AF3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99% Max int vs  z </a:t>
            </a:r>
            <a:r>
              <a:rPr lang="en-US" baseline="0"/>
              <a:t> slice</a:t>
            </a:r>
            <a:endParaRPr lang="en-US"/>
          </a:p>
        </c:rich>
      </c:tx>
      <c:layout>
        <c:manualLayout>
          <c:xMode val="edge"/>
          <c:yMode val="edge"/>
          <c:x val="0.18929544765808382"/>
          <c:y val="4.02212230608857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0.13090354330708662"/>
                  <c:y val="-0.180220909886264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Sheet1!$A$9:$A$24</c:f>
              <c:numCache>
                <c:formatCode>General</c:formatCode>
                <c:ptCount val="16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  <c:pt idx="6">
                  <c:v>13</c:v>
                </c:pt>
                <c:pt idx="7">
                  <c:v>14</c:v>
                </c:pt>
                <c:pt idx="8">
                  <c:v>15</c:v>
                </c:pt>
                <c:pt idx="9">
                  <c:v>16</c:v>
                </c:pt>
                <c:pt idx="10">
                  <c:v>17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22</c:v>
                </c:pt>
              </c:numCache>
            </c:numRef>
          </c:xVal>
          <c:yVal>
            <c:numRef>
              <c:f>Sheet1!$C$9:$C$24</c:f>
              <c:numCache>
                <c:formatCode>General</c:formatCode>
                <c:ptCount val="16"/>
                <c:pt idx="0">
                  <c:v>1.4952153110047846E-4</c:v>
                </c:pt>
                <c:pt idx="1">
                  <c:v>1.4208581983518045E-4</c:v>
                </c:pt>
                <c:pt idx="2">
                  <c:v>1.3333333333333334E-4</c:v>
                </c:pt>
                <c:pt idx="3">
                  <c:v>1.2512512512512512E-4</c:v>
                </c:pt>
                <c:pt idx="4">
                  <c:v>1.1779950524207798E-4</c:v>
                </c:pt>
                <c:pt idx="5">
                  <c:v>1.1213276519398969E-4</c:v>
                </c:pt>
                <c:pt idx="6">
                  <c:v>1.0816657652785289E-4</c:v>
                </c:pt>
                <c:pt idx="7">
                  <c:v>1.0673497705197993E-4</c:v>
                </c:pt>
                <c:pt idx="8">
                  <c:v>1.0673497705197993E-4</c:v>
                </c:pt>
                <c:pt idx="9">
                  <c:v>1.0899182561307902E-4</c:v>
                </c:pt>
                <c:pt idx="10">
                  <c:v>1.128668171557562E-4</c:v>
                </c:pt>
                <c:pt idx="11">
                  <c:v>1.1866619200189867E-4</c:v>
                </c:pt>
                <c:pt idx="12">
                  <c:v>1.2631047113805733E-4</c:v>
                </c:pt>
                <c:pt idx="13">
                  <c:v>1.3430029546065002E-4</c:v>
                </c:pt>
                <c:pt idx="14">
                  <c:v>1.4324595330181923E-4</c:v>
                </c:pt>
                <c:pt idx="15">
                  <c:v>1.5255530129672007E-4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C1E-4C73-A40A-40273A808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7172192"/>
        <c:axId val="1347172672"/>
      </c:scatterChart>
      <c:valAx>
        <c:axId val="1347172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Z Slice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172672"/>
        <c:crosses val="autoZero"/>
        <c:crossBetween val="midCat"/>
      </c:valAx>
      <c:valAx>
        <c:axId val="1347172672"/>
        <c:scaling>
          <c:orientation val="minMax"/>
          <c:min val="1.0000000000000003E-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99% max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172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1032B-23CD-401B-990C-9159E49D1053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A5CE1-7B5E-4A02-BBA8-2B33A2B90A0C}">
      <dgm:prSet phldrT="[Text]"/>
      <dgm:spPr/>
      <dgm:t>
        <a:bodyPr/>
        <a:lstStyle/>
        <a:p>
          <a:r>
            <a:rPr lang="en-US" dirty="0"/>
            <a:t>Experiment Folder</a:t>
          </a:r>
        </a:p>
      </dgm:t>
    </dgm:pt>
    <dgm:pt modelId="{78910F4F-9EDF-47C5-ADDF-460B25947E6B}" type="parTrans" cxnId="{533B66F3-49BD-4AAC-89C2-A1A132AC767B}">
      <dgm:prSet/>
      <dgm:spPr/>
      <dgm:t>
        <a:bodyPr/>
        <a:lstStyle/>
        <a:p>
          <a:endParaRPr lang="en-US"/>
        </a:p>
      </dgm:t>
    </dgm:pt>
    <dgm:pt modelId="{6616E066-865A-4BC9-98C3-CC093491BEAC}" type="sibTrans" cxnId="{533B66F3-49BD-4AAC-89C2-A1A132AC767B}">
      <dgm:prSet/>
      <dgm:spPr/>
      <dgm:t>
        <a:bodyPr/>
        <a:lstStyle/>
        <a:p>
          <a:endParaRPr lang="en-US"/>
        </a:p>
      </dgm:t>
    </dgm:pt>
    <dgm:pt modelId="{59C4480F-EA89-4BEA-9666-8357D42A0611}">
      <dgm:prSet phldrT="[Text]"/>
      <dgm:spPr/>
      <dgm:t>
        <a:bodyPr/>
        <a:lstStyle/>
        <a:p>
          <a:r>
            <a:rPr lang="en-US" dirty="0"/>
            <a:t>Quick Tile</a:t>
          </a:r>
        </a:p>
      </dgm:t>
    </dgm:pt>
    <dgm:pt modelId="{487C6DCC-1484-4D34-87E8-65CB6B74D865}" type="parTrans" cxnId="{58183C84-BF52-4DBC-892E-8510F92755A2}">
      <dgm:prSet/>
      <dgm:spPr/>
      <dgm:t>
        <a:bodyPr/>
        <a:lstStyle/>
        <a:p>
          <a:endParaRPr lang="en-US"/>
        </a:p>
      </dgm:t>
    </dgm:pt>
    <dgm:pt modelId="{76857829-6F49-470E-BB9D-AB1A0B821C68}" type="sibTrans" cxnId="{58183C84-BF52-4DBC-892E-8510F92755A2}">
      <dgm:prSet custT="1"/>
      <dgm:spPr/>
      <dgm:t>
        <a:bodyPr/>
        <a:lstStyle/>
        <a:p>
          <a:pPr algn="l"/>
          <a:r>
            <a:rPr lang="en-US" sz="1400" dirty="0"/>
            <a:t>Contains all quick tiled images</a:t>
          </a:r>
        </a:p>
      </dgm:t>
    </dgm:pt>
    <dgm:pt modelId="{1A90AC7B-27E3-4379-8408-68468DAB2B10}">
      <dgm:prSet phldrT="[Text]"/>
      <dgm:spPr/>
      <dgm:t>
        <a:bodyPr/>
        <a:lstStyle/>
        <a:p>
          <a:r>
            <a:rPr lang="en-US" dirty="0"/>
            <a:t>DAPI</a:t>
          </a:r>
        </a:p>
      </dgm:t>
    </dgm:pt>
    <dgm:pt modelId="{856B9768-78B9-4861-91AD-053526392ED6}" type="parTrans" cxnId="{3BBD93A8-3259-4E84-B6AE-B9AF26AF7CE1}">
      <dgm:prSet/>
      <dgm:spPr/>
      <dgm:t>
        <a:bodyPr/>
        <a:lstStyle/>
        <a:p>
          <a:endParaRPr lang="en-US"/>
        </a:p>
      </dgm:t>
    </dgm:pt>
    <dgm:pt modelId="{D6DC1924-1679-4827-92C2-822D096A63F3}" type="sibTrans" cxnId="{3BBD93A8-3259-4E84-B6AE-B9AF26AF7CE1}">
      <dgm:prSet/>
      <dgm:spPr/>
      <dgm:t>
        <a:bodyPr/>
        <a:lstStyle/>
        <a:p>
          <a:endParaRPr lang="en-US" dirty="0"/>
        </a:p>
      </dgm:t>
    </dgm:pt>
    <dgm:pt modelId="{11030DF7-1FF9-4C82-B99F-90412CE23C7C}">
      <dgm:prSet phldrT="[Text]"/>
      <dgm:spPr/>
      <dgm:t>
        <a:bodyPr/>
        <a:lstStyle/>
        <a:p>
          <a:r>
            <a:rPr lang="en-US" dirty="0"/>
            <a:t>A488</a:t>
          </a:r>
        </a:p>
      </dgm:t>
    </dgm:pt>
    <dgm:pt modelId="{D0CEA76E-7D46-4133-AE72-066A44911C68}" type="parTrans" cxnId="{39D4661A-AFE2-4B80-800C-CC0A11E988EC}">
      <dgm:prSet/>
      <dgm:spPr/>
      <dgm:t>
        <a:bodyPr/>
        <a:lstStyle/>
        <a:p>
          <a:endParaRPr lang="en-US"/>
        </a:p>
      </dgm:t>
    </dgm:pt>
    <dgm:pt modelId="{5D7245C6-32B8-48F1-9CE3-4E11C588D9D6}" type="sibTrans" cxnId="{39D4661A-AFE2-4B80-800C-CC0A11E988EC}">
      <dgm:prSet/>
      <dgm:spPr/>
      <dgm:t>
        <a:bodyPr/>
        <a:lstStyle/>
        <a:p>
          <a:endParaRPr lang="en-US"/>
        </a:p>
      </dgm:t>
    </dgm:pt>
    <dgm:pt modelId="{0535ECB9-90F7-470C-89A5-97758913E811}">
      <dgm:prSet phldrT="[Text]"/>
      <dgm:spPr/>
      <dgm:t>
        <a:bodyPr/>
        <a:lstStyle/>
        <a:p>
          <a:r>
            <a:rPr lang="en-US" dirty="0"/>
            <a:t>A555</a:t>
          </a:r>
        </a:p>
      </dgm:t>
    </dgm:pt>
    <dgm:pt modelId="{21256580-7E72-43AD-9E23-A926A85EFE3A}" type="parTrans" cxnId="{F75A5825-F7C5-4B46-AACF-54E1A82E62C3}">
      <dgm:prSet/>
      <dgm:spPr/>
      <dgm:t>
        <a:bodyPr/>
        <a:lstStyle/>
        <a:p>
          <a:endParaRPr lang="en-US"/>
        </a:p>
      </dgm:t>
    </dgm:pt>
    <dgm:pt modelId="{9F6E4818-2C60-4745-AA27-52721FC5223A}" type="sibTrans" cxnId="{F75A5825-F7C5-4B46-AACF-54E1A82E62C3}">
      <dgm:prSet/>
      <dgm:spPr/>
      <dgm:t>
        <a:bodyPr/>
        <a:lstStyle/>
        <a:p>
          <a:endParaRPr lang="en-US"/>
        </a:p>
      </dgm:t>
    </dgm:pt>
    <dgm:pt modelId="{1C13E089-8F4A-4F20-B77C-1AA54124BBCE}">
      <dgm:prSet phldrT="[Text]"/>
      <dgm:spPr/>
      <dgm:t>
        <a:bodyPr/>
        <a:lstStyle/>
        <a:p>
          <a:r>
            <a:rPr lang="en-US" dirty="0"/>
            <a:t>A647</a:t>
          </a:r>
        </a:p>
      </dgm:t>
    </dgm:pt>
    <dgm:pt modelId="{88049134-026C-4750-8A52-E4CAAA380B1F}" type="parTrans" cxnId="{4FD152E9-D663-4E6E-965E-727D45A98632}">
      <dgm:prSet/>
      <dgm:spPr/>
      <dgm:t>
        <a:bodyPr/>
        <a:lstStyle/>
        <a:p>
          <a:endParaRPr lang="en-US"/>
        </a:p>
      </dgm:t>
    </dgm:pt>
    <dgm:pt modelId="{3314E66A-47AF-4D3B-B0FC-8FC259ABB487}" type="sibTrans" cxnId="{4FD152E9-D663-4E6E-965E-727D45A98632}">
      <dgm:prSet/>
      <dgm:spPr/>
      <dgm:t>
        <a:bodyPr/>
        <a:lstStyle/>
        <a:p>
          <a:endParaRPr lang="en-US"/>
        </a:p>
      </dgm:t>
    </dgm:pt>
    <dgm:pt modelId="{132EB76A-8726-460D-93FE-E16642B1C5C0}">
      <dgm:prSet phldrT="[Text]"/>
      <dgm:spPr/>
      <dgm:t>
        <a:bodyPr/>
        <a:lstStyle/>
        <a:p>
          <a:r>
            <a:rPr lang="en-US" dirty="0"/>
            <a:t>Stain</a:t>
          </a:r>
        </a:p>
      </dgm:t>
    </dgm:pt>
    <dgm:pt modelId="{CDB499F4-5866-42C6-9868-5BF201354BF2}" type="parTrans" cxnId="{4687CE11-FEC3-4DF8-A667-D2B10980B540}">
      <dgm:prSet/>
      <dgm:spPr/>
      <dgm:t>
        <a:bodyPr/>
        <a:lstStyle/>
        <a:p>
          <a:endParaRPr lang="en-US"/>
        </a:p>
      </dgm:t>
    </dgm:pt>
    <dgm:pt modelId="{2CAB26C5-5545-41CD-88FD-579EB633FF3F}" type="sibTrans" cxnId="{4687CE11-FEC3-4DF8-A667-D2B10980B540}">
      <dgm:prSet/>
      <dgm:spPr/>
      <dgm:t>
        <a:bodyPr/>
        <a:lstStyle/>
        <a:p>
          <a:endParaRPr lang="en-US"/>
        </a:p>
      </dgm:t>
    </dgm:pt>
    <dgm:pt modelId="{4E55A449-2F54-4BED-A6E1-3E84F6E09C80}">
      <dgm:prSet phldrT="[Text]"/>
      <dgm:spPr/>
      <dgm:t>
        <a:bodyPr/>
        <a:lstStyle/>
        <a:p>
          <a:r>
            <a:rPr lang="en-US" dirty="0"/>
            <a:t>cy_1</a:t>
          </a:r>
        </a:p>
      </dgm:t>
    </dgm:pt>
    <dgm:pt modelId="{796D6803-CD56-4A32-B452-64372ED71DB0}" type="parTrans" cxnId="{576A4C6B-032E-455E-BE0A-4669BED3E5F2}">
      <dgm:prSet/>
      <dgm:spPr/>
      <dgm:t>
        <a:bodyPr/>
        <a:lstStyle/>
        <a:p>
          <a:endParaRPr lang="en-US"/>
        </a:p>
      </dgm:t>
    </dgm:pt>
    <dgm:pt modelId="{98A7CA43-E162-4ED7-8916-57C42CC8390F}" type="sibTrans" cxnId="{576A4C6B-032E-455E-BE0A-4669BED3E5F2}">
      <dgm:prSet/>
      <dgm:spPr/>
      <dgm:t>
        <a:bodyPr/>
        <a:lstStyle/>
        <a:p>
          <a:endParaRPr lang="en-US"/>
        </a:p>
      </dgm:t>
    </dgm:pt>
    <dgm:pt modelId="{ABEBAE0E-9C59-4A45-8123-E922664A4C60}">
      <dgm:prSet phldrT="[Text]"/>
      <dgm:spPr/>
      <dgm:t>
        <a:bodyPr/>
        <a:lstStyle/>
        <a:p>
          <a:r>
            <a:rPr lang="en-US" dirty="0"/>
            <a:t>cy_2</a:t>
          </a:r>
        </a:p>
      </dgm:t>
    </dgm:pt>
    <dgm:pt modelId="{71D6EBC9-3001-40A9-9A1E-68B56B6CF976}" type="parTrans" cxnId="{93E143FE-3AAE-484B-B5A1-C047C1F1710D}">
      <dgm:prSet/>
      <dgm:spPr/>
      <dgm:t>
        <a:bodyPr/>
        <a:lstStyle/>
        <a:p>
          <a:endParaRPr lang="en-US"/>
        </a:p>
      </dgm:t>
    </dgm:pt>
    <dgm:pt modelId="{276DB336-4EC6-493E-BABC-B8D80BEE283E}" type="sibTrans" cxnId="{93E143FE-3AAE-484B-B5A1-C047C1F1710D}">
      <dgm:prSet/>
      <dgm:spPr/>
      <dgm:t>
        <a:bodyPr/>
        <a:lstStyle/>
        <a:p>
          <a:endParaRPr lang="en-US"/>
        </a:p>
      </dgm:t>
    </dgm:pt>
    <dgm:pt modelId="{9A7B9B89-1C00-4660-BFEB-1EEEDAE13F56}">
      <dgm:prSet phldrT="[Text]"/>
      <dgm:spPr/>
      <dgm:t>
        <a:bodyPr/>
        <a:lstStyle/>
        <a:p>
          <a:r>
            <a:rPr lang="en-US" dirty="0"/>
            <a:t>Tiles</a:t>
          </a:r>
        </a:p>
      </dgm:t>
    </dgm:pt>
    <dgm:pt modelId="{6FB54591-C776-4EAD-98B3-024FCD720AE9}" type="parTrans" cxnId="{1B0EE9E1-38AD-479A-8CD4-21037FAB920A}">
      <dgm:prSet/>
      <dgm:spPr/>
      <dgm:t>
        <a:bodyPr/>
        <a:lstStyle/>
        <a:p>
          <a:endParaRPr lang="en-US"/>
        </a:p>
      </dgm:t>
    </dgm:pt>
    <dgm:pt modelId="{0220B0EB-FB0D-49F2-955B-0EB3C2F206AA}" type="sibTrans" cxnId="{1B0EE9E1-38AD-479A-8CD4-21037FAB920A}">
      <dgm:prSet/>
      <dgm:spPr/>
      <dgm:t>
        <a:bodyPr/>
        <a:lstStyle/>
        <a:p>
          <a:pPr algn="l"/>
          <a:r>
            <a:rPr lang="en-US" dirty="0"/>
            <a:t>Each image is individually saved</a:t>
          </a:r>
        </a:p>
      </dgm:t>
    </dgm:pt>
    <dgm:pt modelId="{1E7E690A-CAD0-4718-9E88-60789A6BFB6F}">
      <dgm:prSet phldrT="[Text]"/>
      <dgm:spPr/>
      <dgm:t>
        <a:bodyPr/>
        <a:lstStyle/>
        <a:p>
          <a:r>
            <a:rPr lang="en-US" dirty="0"/>
            <a:t>Bleach</a:t>
          </a:r>
        </a:p>
      </dgm:t>
    </dgm:pt>
    <dgm:pt modelId="{C2C9DF5D-64E3-4B8F-BDAD-2841AC8FACE9}" type="parTrans" cxnId="{C8997448-A6B4-47DA-A4B4-75940B8D62A0}">
      <dgm:prSet/>
      <dgm:spPr/>
      <dgm:t>
        <a:bodyPr/>
        <a:lstStyle/>
        <a:p>
          <a:endParaRPr lang="en-US"/>
        </a:p>
      </dgm:t>
    </dgm:pt>
    <dgm:pt modelId="{CFA3EA48-1929-4520-B78B-93F33004A96C}" type="sibTrans" cxnId="{C8997448-A6B4-47DA-A4B4-75940B8D62A0}">
      <dgm:prSet/>
      <dgm:spPr/>
      <dgm:t>
        <a:bodyPr/>
        <a:lstStyle/>
        <a:p>
          <a:endParaRPr lang="en-US"/>
        </a:p>
      </dgm:t>
    </dgm:pt>
    <dgm:pt modelId="{F7A986FD-5536-44C6-8BB3-8D22A212BF7D}">
      <dgm:prSet phldrT="[Text]"/>
      <dgm:spPr/>
      <dgm:t>
        <a:bodyPr/>
        <a:lstStyle/>
        <a:p>
          <a:r>
            <a:rPr lang="en-US" dirty="0"/>
            <a:t>cy_3</a:t>
          </a:r>
        </a:p>
      </dgm:t>
    </dgm:pt>
    <dgm:pt modelId="{1D1F92DF-149E-43F0-8464-5EE7E4989D35}" type="parTrans" cxnId="{62D588C1-26EC-497D-B6C6-C8227031332B}">
      <dgm:prSet/>
      <dgm:spPr/>
      <dgm:t>
        <a:bodyPr/>
        <a:lstStyle/>
        <a:p>
          <a:endParaRPr lang="en-US"/>
        </a:p>
      </dgm:t>
    </dgm:pt>
    <dgm:pt modelId="{9E99CE89-41EB-489B-9417-5A3A06BE3BC4}" type="sibTrans" cxnId="{62D588C1-26EC-497D-B6C6-C8227031332B}">
      <dgm:prSet/>
      <dgm:spPr/>
      <dgm:t>
        <a:bodyPr/>
        <a:lstStyle/>
        <a:p>
          <a:endParaRPr lang="en-US"/>
        </a:p>
      </dgm:t>
    </dgm:pt>
    <dgm:pt modelId="{B8437945-A1E9-4F59-8ACD-D74FFF2545CF}">
      <dgm:prSet/>
      <dgm:spPr/>
      <dgm:t>
        <a:bodyPr/>
        <a:lstStyle/>
        <a:p>
          <a:r>
            <a:rPr lang="en-US" dirty="0"/>
            <a:t>Focused</a:t>
          </a:r>
        </a:p>
      </dgm:t>
    </dgm:pt>
    <dgm:pt modelId="{824F95C8-3AF2-433E-AC68-FCD6E11D262E}" type="parTrans" cxnId="{0FD61D7B-8B75-48D4-BB92-868027E632A6}">
      <dgm:prSet/>
      <dgm:spPr/>
      <dgm:t>
        <a:bodyPr/>
        <a:lstStyle/>
        <a:p>
          <a:endParaRPr lang="en-US"/>
        </a:p>
      </dgm:t>
    </dgm:pt>
    <dgm:pt modelId="{715D7F2C-3016-448C-A8A5-1033127A3BD6}" type="sibTrans" cxnId="{0FD61D7B-8B75-48D4-BB92-868027E632A6}">
      <dgm:prSet/>
      <dgm:spPr/>
      <dgm:t>
        <a:bodyPr/>
        <a:lstStyle/>
        <a:p>
          <a:r>
            <a:rPr lang="en-US" dirty="0"/>
            <a:t>In focus reconstructed tiles</a:t>
          </a:r>
        </a:p>
      </dgm:t>
    </dgm:pt>
    <dgm:pt modelId="{386E3BB0-6A2D-4AD2-B573-23A925F94A2C}">
      <dgm:prSet/>
      <dgm:spPr/>
      <dgm:t>
        <a:bodyPr/>
        <a:lstStyle/>
        <a:p>
          <a:r>
            <a:rPr lang="en-US" dirty="0" err="1"/>
            <a:t>Numpy</a:t>
          </a:r>
          <a:endParaRPr lang="en-US" dirty="0"/>
        </a:p>
      </dgm:t>
    </dgm:pt>
    <dgm:pt modelId="{4C5FDF77-14CF-4EC8-9984-E87F331F713C}" type="parTrans" cxnId="{70CA9835-9F60-4FF5-832D-3508DF4AFA04}">
      <dgm:prSet/>
      <dgm:spPr/>
      <dgm:t>
        <a:bodyPr/>
        <a:lstStyle/>
        <a:p>
          <a:endParaRPr lang="en-US"/>
        </a:p>
      </dgm:t>
    </dgm:pt>
    <dgm:pt modelId="{7BCD2A4A-8E3D-484A-9D88-B1F0FEC03507}" type="sibTrans" cxnId="{70CA9835-9F60-4FF5-832D-3508DF4AFA04}">
      <dgm:prSet/>
      <dgm:spPr/>
      <dgm:t>
        <a:bodyPr/>
        <a:lstStyle/>
        <a:p>
          <a:r>
            <a:rPr lang="en-US" dirty="0" err="1"/>
            <a:t>Numpy</a:t>
          </a:r>
          <a:r>
            <a:rPr lang="en-US" dirty="0"/>
            <a:t> arrays for focus map and exposures</a:t>
          </a:r>
        </a:p>
      </dgm:t>
    </dgm:pt>
    <dgm:pt modelId="{DCF578A4-1BE3-4758-B529-EA01B200E92F}">
      <dgm:prSet/>
      <dgm:spPr/>
      <dgm:t>
        <a:bodyPr/>
        <a:lstStyle/>
        <a:p>
          <a:r>
            <a:rPr lang="en-US" dirty="0" err="1"/>
            <a:t>Mcmicro</a:t>
          </a:r>
          <a:endParaRPr lang="en-US" dirty="0"/>
        </a:p>
      </dgm:t>
    </dgm:pt>
    <dgm:pt modelId="{2A68AD6D-9860-4034-AA97-B6567BEEA927}" type="parTrans" cxnId="{80B6968C-00F6-4279-8F74-58ACFB7DA29C}">
      <dgm:prSet/>
      <dgm:spPr/>
      <dgm:t>
        <a:bodyPr/>
        <a:lstStyle/>
        <a:p>
          <a:endParaRPr lang="en-US"/>
        </a:p>
      </dgm:t>
    </dgm:pt>
    <dgm:pt modelId="{AB29DBAD-3046-40CA-97C3-99F949A36209}" type="sibTrans" cxnId="{80B6968C-00F6-4279-8F74-58ACFB7DA29C}">
      <dgm:prSet/>
      <dgm:spPr/>
      <dgm:t>
        <a:bodyPr/>
        <a:lstStyle/>
        <a:p>
          <a:r>
            <a:rPr lang="en-US" dirty="0" err="1"/>
            <a:t>Mcmicro</a:t>
          </a:r>
          <a:r>
            <a:rPr lang="en-US"/>
            <a:t> input </a:t>
          </a:r>
          <a:r>
            <a:rPr lang="en-US" dirty="0"/>
            <a:t>data</a:t>
          </a:r>
        </a:p>
      </dgm:t>
    </dgm:pt>
    <dgm:pt modelId="{1C69EE7A-807C-4C48-8939-895793841BD9}" type="pres">
      <dgm:prSet presAssocID="{69D1032B-23CD-401B-990C-9159E49D10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231FF3-8B89-4EC6-8D91-350E08DD6A9A}" type="pres">
      <dgm:prSet presAssocID="{0E8A5CE1-7B5E-4A02-BBA8-2B33A2B90A0C}" presName="hierRoot1" presStyleCnt="0">
        <dgm:presLayoutVars>
          <dgm:hierBranch val="init"/>
        </dgm:presLayoutVars>
      </dgm:prSet>
      <dgm:spPr/>
    </dgm:pt>
    <dgm:pt modelId="{FDDB6362-2732-4735-A078-CB67C6B3078B}" type="pres">
      <dgm:prSet presAssocID="{0E8A5CE1-7B5E-4A02-BBA8-2B33A2B90A0C}" presName="rootComposite1" presStyleCnt="0"/>
      <dgm:spPr/>
    </dgm:pt>
    <dgm:pt modelId="{4AE88BB1-5FC3-4FC6-831F-4EC2D1CD8A9E}" type="pres">
      <dgm:prSet presAssocID="{0E8A5CE1-7B5E-4A02-BBA8-2B33A2B90A0C}" presName="rootText1" presStyleLbl="node0" presStyleIdx="0" presStyleCnt="1">
        <dgm:presLayoutVars>
          <dgm:chMax/>
          <dgm:chPref val="3"/>
        </dgm:presLayoutVars>
      </dgm:prSet>
      <dgm:spPr/>
    </dgm:pt>
    <dgm:pt modelId="{3DE32E9D-DA12-4EB5-9010-0838C4639AA2}" type="pres">
      <dgm:prSet presAssocID="{0E8A5CE1-7B5E-4A02-BBA8-2B33A2B90A0C}" presName="titleText1" presStyleLbl="fgAcc0" presStyleIdx="0" presStyleCnt="1">
        <dgm:presLayoutVars>
          <dgm:chMax val="0"/>
          <dgm:chPref val="0"/>
        </dgm:presLayoutVars>
      </dgm:prSet>
      <dgm:spPr/>
    </dgm:pt>
    <dgm:pt modelId="{5FD36EAE-3C1B-401E-BBF0-72799973ACE4}" type="pres">
      <dgm:prSet presAssocID="{0E8A5CE1-7B5E-4A02-BBA8-2B33A2B90A0C}" presName="rootConnector1" presStyleLbl="node1" presStyleIdx="0" presStyleCnt="14"/>
      <dgm:spPr/>
    </dgm:pt>
    <dgm:pt modelId="{D5D9CEA2-C432-4834-935A-EAB7A15540C0}" type="pres">
      <dgm:prSet presAssocID="{0E8A5CE1-7B5E-4A02-BBA8-2B33A2B90A0C}" presName="hierChild2" presStyleCnt="0"/>
      <dgm:spPr/>
    </dgm:pt>
    <dgm:pt modelId="{21D37559-9DE5-4D44-BACA-4636A405A464}" type="pres">
      <dgm:prSet presAssocID="{487C6DCC-1484-4D34-87E8-65CB6B74D865}" presName="Name37" presStyleLbl="parChTrans1D2" presStyleIdx="0" presStyleCnt="7"/>
      <dgm:spPr/>
    </dgm:pt>
    <dgm:pt modelId="{360DB32B-363B-48F8-827E-433CAB4D039C}" type="pres">
      <dgm:prSet presAssocID="{59C4480F-EA89-4BEA-9666-8357D42A0611}" presName="hierRoot2" presStyleCnt="0">
        <dgm:presLayoutVars>
          <dgm:hierBranch val="init"/>
        </dgm:presLayoutVars>
      </dgm:prSet>
      <dgm:spPr/>
    </dgm:pt>
    <dgm:pt modelId="{70E2E744-5E3B-42C7-8D98-2669B02BEBE2}" type="pres">
      <dgm:prSet presAssocID="{59C4480F-EA89-4BEA-9666-8357D42A0611}" presName="rootComposite" presStyleCnt="0"/>
      <dgm:spPr/>
    </dgm:pt>
    <dgm:pt modelId="{8E76F066-6C77-4E75-B4FC-9511995F26E0}" type="pres">
      <dgm:prSet presAssocID="{59C4480F-EA89-4BEA-9666-8357D42A0611}" presName="rootText" presStyleLbl="node1" presStyleIdx="0" presStyleCnt="14">
        <dgm:presLayoutVars>
          <dgm:chMax/>
          <dgm:chPref val="3"/>
        </dgm:presLayoutVars>
      </dgm:prSet>
      <dgm:spPr/>
    </dgm:pt>
    <dgm:pt modelId="{23A5FF22-1D76-4F9D-9DC8-99AA04427688}" type="pres">
      <dgm:prSet presAssocID="{59C4480F-EA89-4BEA-9666-8357D42A0611}" presName="titleText2" presStyleLbl="fgAcc1" presStyleIdx="0" presStyleCnt="14" custScaleX="111298" custScaleY="287032" custLinFactNeighborX="-11310" custLinFactNeighborY="82425">
        <dgm:presLayoutVars>
          <dgm:chMax val="0"/>
          <dgm:chPref val="0"/>
        </dgm:presLayoutVars>
      </dgm:prSet>
      <dgm:spPr/>
    </dgm:pt>
    <dgm:pt modelId="{896B6B75-4C39-4BCA-B88C-C8ABDF7EE300}" type="pres">
      <dgm:prSet presAssocID="{59C4480F-EA89-4BEA-9666-8357D42A0611}" presName="rootConnector" presStyleLbl="node2" presStyleIdx="0" presStyleCnt="0"/>
      <dgm:spPr/>
    </dgm:pt>
    <dgm:pt modelId="{D1CF356B-1E1B-4B93-A32F-3202D9C19D86}" type="pres">
      <dgm:prSet presAssocID="{59C4480F-EA89-4BEA-9666-8357D42A0611}" presName="hierChild4" presStyleCnt="0"/>
      <dgm:spPr/>
    </dgm:pt>
    <dgm:pt modelId="{69FD6701-CB81-4447-839F-A6E12EBF8585}" type="pres">
      <dgm:prSet presAssocID="{59C4480F-EA89-4BEA-9666-8357D42A0611}" presName="hierChild5" presStyleCnt="0"/>
      <dgm:spPr/>
    </dgm:pt>
    <dgm:pt modelId="{A4B9E23F-EFCC-45A8-866B-31F65AF72579}" type="pres">
      <dgm:prSet presAssocID="{2A68AD6D-9860-4034-AA97-B6567BEEA927}" presName="Name37" presStyleLbl="parChTrans1D2" presStyleIdx="1" presStyleCnt="7"/>
      <dgm:spPr/>
    </dgm:pt>
    <dgm:pt modelId="{B9DDF51E-45C3-482F-B086-33C98450E93C}" type="pres">
      <dgm:prSet presAssocID="{DCF578A4-1BE3-4758-B529-EA01B200E92F}" presName="hierRoot2" presStyleCnt="0">
        <dgm:presLayoutVars>
          <dgm:hierBranch val="init"/>
        </dgm:presLayoutVars>
      </dgm:prSet>
      <dgm:spPr/>
    </dgm:pt>
    <dgm:pt modelId="{30B5B32B-EC56-4386-A09F-30F71C8524F7}" type="pres">
      <dgm:prSet presAssocID="{DCF578A4-1BE3-4758-B529-EA01B200E92F}" presName="rootComposite" presStyleCnt="0"/>
      <dgm:spPr/>
    </dgm:pt>
    <dgm:pt modelId="{63113784-90C7-4BC6-B1B4-7508E8078CC5}" type="pres">
      <dgm:prSet presAssocID="{DCF578A4-1BE3-4758-B529-EA01B200E92F}" presName="rootText" presStyleLbl="node1" presStyleIdx="1" presStyleCnt="14">
        <dgm:presLayoutVars>
          <dgm:chMax/>
          <dgm:chPref val="3"/>
        </dgm:presLayoutVars>
      </dgm:prSet>
      <dgm:spPr/>
    </dgm:pt>
    <dgm:pt modelId="{5DDDA7F8-099B-4942-870A-A1589194340E}" type="pres">
      <dgm:prSet presAssocID="{DCF578A4-1BE3-4758-B529-EA01B200E92F}" presName="titleText2" presStyleLbl="fgAcc1" presStyleIdx="1" presStyleCnt="14">
        <dgm:presLayoutVars>
          <dgm:chMax val="0"/>
          <dgm:chPref val="0"/>
        </dgm:presLayoutVars>
      </dgm:prSet>
      <dgm:spPr/>
    </dgm:pt>
    <dgm:pt modelId="{722AB1DD-EB85-47BC-A36A-A5DC53D82AA8}" type="pres">
      <dgm:prSet presAssocID="{DCF578A4-1BE3-4758-B529-EA01B200E92F}" presName="rootConnector" presStyleLbl="node2" presStyleIdx="0" presStyleCnt="0"/>
      <dgm:spPr/>
    </dgm:pt>
    <dgm:pt modelId="{2ACB5D92-C04F-4A1E-8CD5-428C4EB0DEB3}" type="pres">
      <dgm:prSet presAssocID="{DCF578A4-1BE3-4758-B529-EA01B200E92F}" presName="hierChild4" presStyleCnt="0"/>
      <dgm:spPr/>
    </dgm:pt>
    <dgm:pt modelId="{3A85EE8B-F6B8-42BF-A337-F006552E2D62}" type="pres">
      <dgm:prSet presAssocID="{DCF578A4-1BE3-4758-B529-EA01B200E92F}" presName="hierChild5" presStyleCnt="0"/>
      <dgm:spPr/>
    </dgm:pt>
    <dgm:pt modelId="{72D81A41-C5CD-4EC7-A20D-79AC46B7B7CF}" type="pres">
      <dgm:prSet presAssocID="{4C5FDF77-14CF-4EC8-9984-E87F331F713C}" presName="Name37" presStyleLbl="parChTrans1D2" presStyleIdx="2" presStyleCnt="7"/>
      <dgm:spPr/>
    </dgm:pt>
    <dgm:pt modelId="{9B3EBDAF-82D7-4B2E-BDC8-5E4888DDF8BF}" type="pres">
      <dgm:prSet presAssocID="{386E3BB0-6A2D-4AD2-B573-23A925F94A2C}" presName="hierRoot2" presStyleCnt="0">
        <dgm:presLayoutVars>
          <dgm:hierBranch val="init"/>
        </dgm:presLayoutVars>
      </dgm:prSet>
      <dgm:spPr/>
    </dgm:pt>
    <dgm:pt modelId="{1FCFAE6A-1D03-424F-82AE-13306FB56908}" type="pres">
      <dgm:prSet presAssocID="{386E3BB0-6A2D-4AD2-B573-23A925F94A2C}" presName="rootComposite" presStyleCnt="0"/>
      <dgm:spPr/>
    </dgm:pt>
    <dgm:pt modelId="{0C12107F-41D4-4DFC-B4A4-1A81BB298E5B}" type="pres">
      <dgm:prSet presAssocID="{386E3BB0-6A2D-4AD2-B573-23A925F94A2C}" presName="rootText" presStyleLbl="node1" presStyleIdx="2" presStyleCnt="14">
        <dgm:presLayoutVars>
          <dgm:chMax/>
          <dgm:chPref val="3"/>
        </dgm:presLayoutVars>
      </dgm:prSet>
      <dgm:spPr/>
    </dgm:pt>
    <dgm:pt modelId="{3B3DB5D1-A977-429D-B85F-44B08C9097E0}" type="pres">
      <dgm:prSet presAssocID="{386E3BB0-6A2D-4AD2-B573-23A925F94A2C}" presName="titleText2" presStyleLbl="fgAcc1" presStyleIdx="2" presStyleCnt="14" custScaleX="110171" custScaleY="157101" custLinFactNeighborX="-12251" custLinFactNeighborY="25555">
        <dgm:presLayoutVars>
          <dgm:chMax val="0"/>
          <dgm:chPref val="0"/>
        </dgm:presLayoutVars>
      </dgm:prSet>
      <dgm:spPr/>
    </dgm:pt>
    <dgm:pt modelId="{C5AA7DD0-5158-4831-8E70-4C4FF2AFC575}" type="pres">
      <dgm:prSet presAssocID="{386E3BB0-6A2D-4AD2-B573-23A925F94A2C}" presName="rootConnector" presStyleLbl="node2" presStyleIdx="0" presStyleCnt="0"/>
      <dgm:spPr/>
    </dgm:pt>
    <dgm:pt modelId="{7CE84454-1DAF-436D-A56A-F7A5C99A4568}" type="pres">
      <dgm:prSet presAssocID="{386E3BB0-6A2D-4AD2-B573-23A925F94A2C}" presName="hierChild4" presStyleCnt="0"/>
      <dgm:spPr/>
    </dgm:pt>
    <dgm:pt modelId="{E289C459-FB09-4860-AE2E-FFCE19CACC83}" type="pres">
      <dgm:prSet presAssocID="{386E3BB0-6A2D-4AD2-B573-23A925F94A2C}" presName="hierChild5" presStyleCnt="0"/>
      <dgm:spPr/>
    </dgm:pt>
    <dgm:pt modelId="{B35614C4-8A5F-484A-B701-053E7C6ABB28}" type="pres">
      <dgm:prSet presAssocID="{856B9768-78B9-4861-91AD-053526392ED6}" presName="Name37" presStyleLbl="parChTrans1D2" presStyleIdx="3" presStyleCnt="7"/>
      <dgm:spPr/>
    </dgm:pt>
    <dgm:pt modelId="{03BFF13F-A950-48A5-A70B-5CCB2E78A988}" type="pres">
      <dgm:prSet presAssocID="{1A90AC7B-27E3-4379-8408-68468DAB2B10}" presName="hierRoot2" presStyleCnt="0">
        <dgm:presLayoutVars>
          <dgm:hierBranch val="init"/>
        </dgm:presLayoutVars>
      </dgm:prSet>
      <dgm:spPr/>
    </dgm:pt>
    <dgm:pt modelId="{BCF30527-9B43-4172-99A8-10914455E8C0}" type="pres">
      <dgm:prSet presAssocID="{1A90AC7B-27E3-4379-8408-68468DAB2B10}" presName="rootComposite" presStyleCnt="0"/>
      <dgm:spPr/>
    </dgm:pt>
    <dgm:pt modelId="{EFA9F0B3-8231-47B9-9137-5189FE2ABB55}" type="pres">
      <dgm:prSet presAssocID="{1A90AC7B-27E3-4379-8408-68468DAB2B10}" presName="rootText" presStyleLbl="node1" presStyleIdx="3" presStyleCnt="14">
        <dgm:presLayoutVars>
          <dgm:chMax/>
          <dgm:chPref val="3"/>
        </dgm:presLayoutVars>
      </dgm:prSet>
      <dgm:spPr/>
    </dgm:pt>
    <dgm:pt modelId="{1DF30EDE-B6C6-484D-8A7A-8B50AE3E34F0}" type="pres">
      <dgm:prSet presAssocID="{1A90AC7B-27E3-4379-8408-68468DAB2B10}" presName="titleText2" presStyleLbl="fgAcc1" presStyleIdx="3" presStyleCnt="14">
        <dgm:presLayoutVars>
          <dgm:chMax val="0"/>
          <dgm:chPref val="0"/>
        </dgm:presLayoutVars>
      </dgm:prSet>
      <dgm:spPr/>
    </dgm:pt>
    <dgm:pt modelId="{9846FD12-7838-4CA1-A4C3-6AD9AE070051}" type="pres">
      <dgm:prSet presAssocID="{1A90AC7B-27E3-4379-8408-68468DAB2B10}" presName="rootConnector" presStyleLbl="node2" presStyleIdx="0" presStyleCnt="0"/>
      <dgm:spPr/>
    </dgm:pt>
    <dgm:pt modelId="{A80D73D2-9839-40B2-89A5-6EB6F5C2C462}" type="pres">
      <dgm:prSet presAssocID="{1A90AC7B-27E3-4379-8408-68468DAB2B10}" presName="hierChild4" presStyleCnt="0"/>
      <dgm:spPr/>
    </dgm:pt>
    <dgm:pt modelId="{ED53AC27-31DE-4DF4-9AAF-924377471076}" type="pres">
      <dgm:prSet presAssocID="{1A90AC7B-27E3-4379-8408-68468DAB2B10}" presName="hierChild5" presStyleCnt="0"/>
      <dgm:spPr/>
    </dgm:pt>
    <dgm:pt modelId="{8718CC41-612E-440C-9CCD-F93ED88A55F7}" type="pres">
      <dgm:prSet presAssocID="{D0CEA76E-7D46-4133-AE72-066A44911C68}" presName="Name37" presStyleLbl="parChTrans1D2" presStyleIdx="4" presStyleCnt="7"/>
      <dgm:spPr/>
    </dgm:pt>
    <dgm:pt modelId="{C23E7FDC-DEF3-4865-9433-E39DDAE4FBC1}" type="pres">
      <dgm:prSet presAssocID="{11030DF7-1FF9-4C82-B99F-90412CE23C7C}" presName="hierRoot2" presStyleCnt="0">
        <dgm:presLayoutVars>
          <dgm:hierBranch val="init"/>
        </dgm:presLayoutVars>
      </dgm:prSet>
      <dgm:spPr/>
    </dgm:pt>
    <dgm:pt modelId="{13187331-0E50-4181-96D1-EEAC2EF907C6}" type="pres">
      <dgm:prSet presAssocID="{11030DF7-1FF9-4C82-B99F-90412CE23C7C}" presName="rootComposite" presStyleCnt="0"/>
      <dgm:spPr/>
    </dgm:pt>
    <dgm:pt modelId="{6C1C8BAD-0FBB-4BD2-A28C-F18ACE1CB45E}" type="pres">
      <dgm:prSet presAssocID="{11030DF7-1FF9-4C82-B99F-90412CE23C7C}" presName="rootText" presStyleLbl="node1" presStyleIdx="4" presStyleCnt="14">
        <dgm:presLayoutVars>
          <dgm:chMax/>
          <dgm:chPref val="3"/>
        </dgm:presLayoutVars>
      </dgm:prSet>
      <dgm:spPr/>
    </dgm:pt>
    <dgm:pt modelId="{08218965-AD87-41B6-A675-D8B1B4D2FE43}" type="pres">
      <dgm:prSet presAssocID="{11030DF7-1FF9-4C82-B99F-90412CE23C7C}" presName="titleText2" presStyleLbl="fgAcc1" presStyleIdx="4" presStyleCnt="14">
        <dgm:presLayoutVars>
          <dgm:chMax val="0"/>
          <dgm:chPref val="0"/>
        </dgm:presLayoutVars>
      </dgm:prSet>
      <dgm:spPr/>
    </dgm:pt>
    <dgm:pt modelId="{DA3D76A1-440C-46D7-8B0E-26481C49B840}" type="pres">
      <dgm:prSet presAssocID="{11030DF7-1FF9-4C82-B99F-90412CE23C7C}" presName="rootConnector" presStyleLbl="node2" presStyleIdx="0" presStyleCnt="0"/>
      <dgm:spPr/>
    </dgm:pt>
    <dgm:pt modelId="{7947DB51-014F-4F8B-A6DE-D8258220887D}" type="pres">
      <dgm:prSet presAssocID="{11030DF7-1FF9-4C82-B99F-90412CE23C7C}" presName="hierChild4" presStyleCnt="0"/>
      <dgm:spPr/>
    </dgm:pt>
    <dgm:pt modelId="{D3E222F6-8A03-44CE-B384-3BC254EFECB8}" type="pres">
      <dgm:prSet presAssocID="{CDB499F4-5866-42C6-9868-5BF201354BF2}" presName="Name37" presStyleLbl="parChTrans1D3" presStyleIdx="0" presStyleCnt="2"/>
      <dgm:spPr/>
    </dgm:pt>
    <dgm:pt modelId="{47296FFE-BCBA-471C-AE2C-815674BB4D2E}" type="pres">
      <dgm:prSet presAssocID="{132EB76A-8726-460D-93FE-E16642B1C5C0}" presName="hierRoot2" presStyleCnt="0">
        <dgm:presLayoutVars>
          <dgm:hierBranch val="init"/>
        </dgm:presLayoutVars>
      </dgm:prSet>
      <dgm:spPr/>
    </dgm:pt>
    <dgm:pt modelId="{9EFE5721-B376-406D-ADB0-D9104591276C}" type="pres">
      <dgm:prSet presAssocID="{132EB76A-8726-460D-93FE-E16642B1C5C0}" presName="rootComposite" presStyleCnt="0"/>
      <dgm:spPr/>
    </dgm:pt>
    <dgm:pt modelId="{39CBADE7-8064-48AF-A84A-C2B842AB7264}" type="pres">
      <dgm:prSet presAssocID="{132EB76A-8726-460D-93FE-E16642B1C5C0}" presName="rootText" presStyleLbl="node1" presStyleIdx="5" presStyleCnt="14">
        <dgm:presLayoutVars>
          <dgm:chMax/>
          <dgm:chPref val="3"/>
        </dgm:presLayoutVars>
      </dgm:prSet>
      <dgm:spPr/>
    </dgm:pt>
    <dgm:pt modelId="{E0FDC599-4800-4564-AA0E-62DB9DCD17E9}" type="pres">
      <dgm:prSet presAssocID="{132EB76A-8726-460D-93FE-E16642B1C5C0}" presName="titleText2" presStyleLbl="fgAcc1" presStyleIdx="5" presStyleCnt="14">
        <dgm:presLayoutVars>
          <dgm:chMax val="0"/>
          <dgm:chPref val="0"/>
        </dgm:presLayoutVars>
      </dgm:prSet>
      <dgm:spPr/>
    </dgm:pt>
    <dgm:pt modelId="{470CB026-3348-40F9-81BA-00663F6E1EC2}" type="pres">
      <dgm:prSet presAssocID="{132EB76A-8726-460D-93FE-E16642B1C5C0}" presName="rootConnector" presStyleLbl="node3" presStyleIdx="0" presStyleCnt="0"/>
      <dgm:spPr/>
    </dgm:pt>
    <dgm:pt modelId="{A381460C-6E29-46D1-BE49-96C358705A19}" type="pres">
      <dgm:prSet presAssocID="{132EB76A-8726-460D-93FE-E16642B1C5C0}" presName="hierChild4" presStyleCnt="0"/>
      <dgm:spPr/>
    </dgm:pt>
    <dgm:pt modelId="{8F9F5AB4-CA89-46C7-B3F2-8B6594CA5253}" type="pres">
      <dgm:prSet presAssocID="{796D6803-CD56-4A32-B452-64372ED71DB0}" presName="Name37" presStyleLbl="parChTrans1D4" presStyleIdx="0" presStyleCnt="5"/>
      <dgm:spPr/>
    </dgm:pt>
    <dgm:pt modelId="{59465728-78E6-45B7-A5EA-CB81E26DE499}" type="pres">
      <dgm:prSet presAssocID="{4E55A449-2F54-4BED-A6E1-3E84F6E09C80}" presName="hierRoot2" presStyleCnt="0">
        <dgm:presLayoutVars>
          <dgm:hierBranch val="init"/>
        </dgm:presLayoutVars>
      </dgm:prSet>
      <dgm:spPr/>
    </dgm:pt>
    <dgm:pt modelId="{C71F9766-51B1-4963-9E20-16A27B3C5E33}" type="pres">
      <dgm:prSet presAssocID="{4E55A449-2F54-4BED-A6E1-3E84F6E09C80}" presName="rootComposite" presStyleCnt="0"/>
      <dgm:spPr/>
    </dgm:pt>
    <dgm:pt modelId="{F236C608-0E62-4B5E-A4A1-2A25630065C8}" type="pres">
      <dgm:prSet presAssocID="{4E55A449-2F54-4BED-A6E1-3E84F6E09C80}" presName="rootText" presStyleLbl="node1" presStyleIdx="6" presStyleCnt="14">
        <dgm:presLayoutVars>
          <dgm:chMax/>
          <dgm:chPref val="3"/>
        </dgm:presLayoutVars>
      </dgm:prSet>
      <dgm:spPr/>
    </dgm:pt>
    <dgm:pt modelId="{DF213635-EC72-4882-9D8E-FECF9822BA63}" type="pres">
      <dgm:prSet presAssocID="{4E55A449-2F54-4BED-A6E1-3E84F6E09C80}" presName="titleText2" presStyleLbl="fgAcc1" presStyleIdx="6" presStyleCnt="14">
        <dgm:presLayoutVars>
          <dgm:chMax val="0"/>
          <dgm:chPref val="0"/>
        </dgm:presLayoutVars>
      </dgm:prSet>
      <dgm:spPr/>
    </dgm:pt>
    <dgm:pt modelId="{D43FF065-1270-4D8B-BCEF-E78AF7BA6BC0}" type="pres">
      <dgm:prSet presAssocID="{4E55A449-2F54-4BED-A6E1-3E84F6E09C80}" presName="rootConnector" presStyleLbl="node4" presStyleIdx="0" presStyleCnt="0"/>
      <dgm:spPr/>
    </dgm:pt>
    <dgm:pt modelId="{E3FDC99B-8BE3-457C-8AB3-9978F5267278}" type="pres">
      <dgm:prSet presAssocID="{4E55A449-2F54-4BED-A6E1-3E84F6E09C80}" presName="hierChild4" presStyleCnt="0"/>
      <dgm:spPr/>
    </dgm:pt>
    <dgm:pt modelId="{42648A71-0B41-49B0-90E0-EAC35A5F36C7}" type="pres">
      <dgm:prSet presAssocID="{6FB54591-C776-4EAD-98B3-024FCD720AE9}" presName="Name37" presStyleLbl="parChTrans1D4" presStyleIdx="1" presStyleCnt="5"/>
      <dgm:spPr/>
    </dgm:pt>
    <dgm:pt modelId="{B7952C5C-94EF-47C7-A710-98C6145447F5}" type="pres">
      <dgm:prSet presAssocID="{9A7B9B89-1C00-4660-BFEB-1EEEDAE13F56}" presName="hierRoot2" presStyleCnt="0">
        <dgm:presLayoutVars>
          <dgm:hierBranch val="init"/>
        </dgm:presLayoutVars>
      </dgm:prSet>
      <dgm:spPr/>
    </dgm:pt>
    <dgm:pt modelId="{7CDDA2C6-CD7F-4AA4-9DAA-6A02DBD65835}" type="pres">
      <dgm:prSet presAssocID="{9A7B9B89-1C00-4660-BFEB-1EEEDAE13F56}" presName="rootComposite" presStyleCnt="0"/>
      <dgm:spPr/>
    </dgm:pt>
    <dgm:pt modelId="{4CBEF5D7-0886-4739-9E39-875F595D453C}" type="pres">
      <dgm:prSet presAssocID="{9A7B9B89-1C00-4660-BFEB-1EEEDAE13F56}" presName="rootText" presStyleLbl="node1" presStyleIdx="7" presStyleCnt="14" custLinFactNeighborX="1927" custLinFactNeighborY="-9924">
        <dgm:presLayoutVars>
          <dgm:chMax/>
          <dgm:chPref val="3"/>
        </dgm:presLayoutVars>
      </dgm:prSet>
      <dgm:spPr/>
    </dgm:pt>
    <dgm:pt modelId="{35ECACF9-C2B6-4724-B10F-922137ACA879}" type="pres">
      <dgm:prSet presAssocID="{9A7B9B89-1C00-4660-BFEB-1EEEDAE13F56}" presName="titleText2" presStyleLbl="fgAcc1" presStyleIdx="7" presStyleCnt="14" custScaleX="78780" custScaleY="189719" custLinFactNeighborX="-14246" custLinFactNeighborY="-5715">
        <dgm:presLayoutVars>
          <dgm:chMax val="0"/>
          <dgm:chPref val="0"/>
        </dgm:presLayoutVars>
      </dgm:prSet>
      <dgm:spPr/>
    </dgm:pt>
    <dgm:pt modelId="{40883471-E353-44B0-83F0-B4999E5D569D}" type="pres">
      <dgm:prSet presAssocID="{9A7B9B89-1C00-4660-BFEB-1EEEDAE13F56}" presName="rootConnector" presStyleLbl="node4" presStyleIdx="0" presStyleCnt="0"/>
      <dgm:spPr/>
    </dgm:pt>
    <dgm:pt modelId="{27F57182-FD6C-4422-83BE-0D1A347643BC}" type="pres">
      <dgm:prSet presAssocID="{9A7B9B89-1C00-4660-BFEB-1EEEDAE13F56}" presName="hierChild4" presStyleCnt="0"/>
      <dgm:spPr/>
    </dgm:pt>
    <dgm:pt modelId="{A30393DF-3A4B-4106-842D-73A689893135}" type="pres">
      <dgm:prSet presAssocID="{824F95C8-3AF2-433E-AC68-FCD6E11D262E}" presName="Name37" presStyleLbl="parChTrans1D4" presStyleIdx="2" presStyleCnt="5"/>
      <dgm:spPr/>
    </dgm:pt>
    <dgm:pt modelId="{8B55477A-3F23-46BD-9299-187F0D5E8228}" type="pres">
      <dgm:prSet presAssocID="{B8437945-A1E9-4F59-8ACD-D74FFF2545CF}" presName="hierRoot2" presStyleCnt="0">
        <dgm:presLayoutVars>
          <dgm:hierBranch val="init"/>
        </dgm:presLayoutVars>
      </dgm:prSet>
      <dgm:spPr/>
    </dgm:pt>
    <dgm:pt modelId="{1E5D162E-BFB8-4214-BE5F-636CF8969DEA}" type="pres">
      <dgm:prSet presAssocID="{B8437945-A1E9-4F59-8ACD-D74FFF2545CF}" presName="rootComposite" presStyleCnt="0"/>
      <dgm:spPr/>
    </dgm:pt>
    <dgm:pt modelId="{F559EE92-E088-4CEA-A285-1FAC85078D30}" type="pres">
      <dgm:prSet presAssocID="{B8437945-A1E9-4F59-8ACD-D74FFF2545CF}" presName="rootText" presStyleLbl="node1" presStyleIdx="8" presStyleCnt="14" custLinFactNeighborX="7491" custLinFactNeighborY="-1233">
        <dgm:presLayoutVars>
          <dgm:chMax/>
          <dgm:chPref val="3"/>
        </dgm:presLayoutVars>
      </dgm:prSet>
      <dgm:spPr/>
    </dgm:pt>
    <dgm:pt modelId="{5C7CE374-60E9-4888-B103-D10062AF7D7D}" type="pres">
      <dgm:prSet presAssocID="{B8437945-A1E9-4F59-8ACD-D74FFF2545CF}" presName="titleText2" presStyleLbl="fgAcc1" presStyleIdx="8" presStyleCnt="14">
        <dgm:presLayoutVars>
          <dgm:chMax val="0"/>
          <dgm:chPref val="0"/>
        </dgm:presLayoutVars>
      </dgm:prSet>
      <dgm:spPr/>
    </dgm:pt>
    <dgm:pt modelId="{DF8F1D46-3BFD-4BCC-A8F8-B83311F83BDE}" type="pres">
      <dgm:prSet presAssocID="{B8437945-A1E9-4F59-8ACD-D74FFF2545CF}" presName="rootConnector" presStyleLbl="node4" presStyleIdx="0" presStyleCnt="0"/>
      <dgm:spPr/>
    </dgm:pt>
    <dgm:pt modelId="{65EC6E70-6C7F-4853-BB75-7B2D6CB1C534}" type="pres">
      <dgm:prSet presAssocID="{B8437945-A1E9-4F59-8ACD-D74FFF2545CF}" presName="hierChild4" presStyleCnt="0"/>
      <dgm:spPr/>
    </dgm:pt>
    <dgm:pt modelId="{163C0673-7869-4F25-87CF-C431123EE35C}" type="pres">
      <dgm:prSet presAssocID="{B8437945-A1E9-4F59-8ACD-D74FFF2545CF}" presName="hierChild5" presStyleCnt="0"/>
      <dgm:spPr/>
    </dgm:pt>
    <dgm:pt modelId="{F5A11ED4-F26B-4024-AA2C-FB7927044986}" type="pres">
      <dgm:prSet presAssocID="{9A7B9B89-1C00-4660-BFEB-1EEEDAE13F56}" presName="hierChild5" presStyleCnt="0"/>
      <dgm:spPr/>
    </dgm:pt>
    <dgm:pt modelId="{9B86955E-E6E1-4D11-AECE-8E91A2AF79DE}" type="pres">
      <dgm:prSet presAssocID="{4E55A449-2F54-4BED-A6E1-3E84F6E09C80}" presName="hierChild5" presStyleCnt="0"/>
      <dgm:spPr/>
    </dgm:pt>
    <dgm:pt modelId="{5F7AE9DC-03C6-4A8A-8687-2A2C95C3307B}" type="pres">
      <dgm:prSet presAssocID="{71D6EBC9-3001-40A9-9A1E-68B56B6CF976}" presName="Name37" presStyleLbl="parChTrans1D4" presStyleIdx="3" presStyleCnt="5"/>
      <dgm:spPr/>
    </dgm:pt>
    <dgm:pt modelId="{C65A85CB-8CAD-438E-AA28-DC16D6B99543}" type="pres">
      <dgm:prSet presAssocID="{ABEBAE0E-9C59-4A45-8123-E922664A4C60}" presName="hierRoot2" presStyleCnt="0">
        <dgm:presLayoutVars>
          <dgm:hierBranch val="init"/>
        </dgm:presLayoutVars>
      </dgm:prSet>
      <dgm:spPr/>
    </dgm:pt>
    <dgm:pt modelId="{F47B9F33-AEA6-44C1-B6BB-473E43564242}" type="pres">
      <dgm:prSet presAssocID="{ABEBAE0E-9C59-4A45-8123-E922664A4C60}" presName="rootComposite" presStyleCnt="0"/>
      <dgm:spPr/>
    </dgm:pt>
    <dgm:pt modelId="{B24C0770-9774-4F0B-A1CB-34F8B6218FEB}" type="pres">
      <dgm:prSet presAssocID="{ABEBAE0E-9C59-4A45-8123-E922664A4C60}" presName="rootText" presStyleLbl="node1" presStyleIdx="9" presStyleCnt="14">
        <dgm:presLayoutVars>
          <dgm:chMax/>
          <dgm:chPref val="3"/>
        </dgm:presLayoutVars>
      </dgm:prSet>
      <dgm:spPr/>
    </dgm:pt>
    <dgm:pt modelId="{949639F2-AFEC-4891-A66E-B302918916F6}" type="pres">
      <dgm:prSet presAssocID="{ABEBAE0E-9C59-4A45-8123-E922664A4C60}" presName="titleText2" presStyleLbl="fgAcc1" presStyleIdx="9" presStyleCnt="14">
        <dgm:presLayoutVars>
          <dgm:chMax val="0"/>
          <dgm:chPref val="0"/>
        </dgm:presLayoutVars>
      </dgm:prSet>
      <dgm:spPr/>
    </dgm:pt>
    <dgm:pt modelId="{6B98647F-4B33-4700-9AB3-0AF9C963026B}" type="pres">
      <dgm:prSet presAssocID="{ABEBAE0E-9C59-4A45-8123-E922664A4C60}" presName="rootConnector" presStyleLbl="node4" presStyleIdx="0" presStyleCnt="0"/>
      <dgm:spPr/>
    </dgm:pt>
    <dgm:pt modelId="{5497EA57-E968-401B-8CAE-0D39330EC4DB}" type="pres">
      <dgm:prSet presAssocID="{ABEBAE0E-9C59-4A45-8123-E922664A4C60}" presName="hierChild4" presStyleCnt="0"/>
      <dgm:spPr/>
    </dgm:pt>
    <dgm:pt modelId="{89DA5049-7E9B-497C-832C-1CB9F2615989}" type="pres">
      <dgm:prSet presAssocID="{ABEBAE0E-9C59-4A45-8123-E922664A4C60}" presName="hierChild5" presStyleCnt="0"/>
      <dgm:spPr/>
    </dgm:pt>
    <dgm:pt modelId="{C4B4AE1B-8403-405A-AB6B-0224CB579703}" type="pres">
      <dgm:prSet presAssocID="{1D1F92DF-149E-43F0-8464-5EE7E4989D35}" presName="Name37" presStyleLbl="parChTrans1D4" presStyleIdx="4" presStyleCnt="5"/>
      <dgm:spPr/>
    </dgm:pt>
    <dgm:pt modelId="{7FB77112-E240-4860-9E7A-8D12B7E2AC53}" type="pres">
      <dgm:prSet presAssocID="{F7A986FD-5536-44C6-8BB3-8D22A212BF7D}" presName="hierRoot2" presStyleCnt="0">
        <dgm:presLayoutVars>
          <dgm:hierBranch val="init"/>
        </dgm:presLayoutVars>
      </dgm:prSet>
      <dgm:spPr/>
    </dgm:pt>
    <dgm:pt modelId="{C29080DC-CC48-4B54-A8E0-92C12A0F97ED}" type="pres">
      <dgm:prSet presAssocID="{F7A986FD-5536-44C6-8BB3-8D22A212BF7D}" presName="rootComposite" presStyleCnt="0"/>
      <dgm:spPr/>
    </dgm:pt>
    <dgm:pt modelId="{1A9F24C7-9601-4F95-84B7-56762ACC6326}" type="pres">
      <dgm:prSet presAssocID="{F7A986FD-5536-44C6-8BB3-8D22A212BF7D}" presName="rootText" presStyleLbl="node1" presStyleIdx="10" presStyleCnt="14">
        <dgm:presLayoutVars>
          <dgm:chMax/>
          <dgm:chPref val="3"/>
        </dgm:presLayoutVars>
      </dgm:prSet>
      <dgm:spPr/>
    </dgm:pt>
    <dgm:pt modelId="{046D40A8-BDE2-431A-A8E7-EC0AF795CD8D}" type="pres">
      <dgm:prSet presAssocID="{F7A986FD-5536-44C6-8BB3-8D22A212BF7D}" presName="titleText2" presStyleLbl="fgAcc1" presStyleIdx="10" presStyleCnt="14">
        <dgm:presLayoutVars>
          <dgm:chMax val="0"/>
          <dgm:chPref val="0"/>
        </dgm:presLayoutVars>
      </dgm:prSet>
      <dgm:spPr/>
    </dgm:pt>
    <dgm:pt modelId="{21B698D1-B8C0-45C8-8B93-C9B4C7B303B4}" type="pres">
      <dgm:prSet presAssocID="{F7A986FD-5536-44C6-8BB3-8D22A212BF7D}" presName="rootConnector" presStyleLbl="node4" presStyleIdx="0" presStyleCnt="0"/>
      <dgm:spPr/>
    </dgm:pt>
    <dgm:pt modelId="{76648A24-48A1-464C-B56A-240B3C47A8CF}" type="pres">
      <dgm:prSet presAssocID="{F7A986FD-5536-44C6-8BB3-8D22A212BF7D}" presName="hierChild4" presStyleCnt="0"/>
      <dgm:spPr/>
    </dgm:pt>
    <dgm:pt modelId="{9BFB3277-4918-46E7-86B9-E34F9DEB72E1}" type="pres">
      <dgm:prSet presAssocID="{F7A986FD-5536-44C6-8BB3-8D22A212BF7D}" presName="hierChild5" presStyleCnt="0"/>
      <dgm:spPr/>
    </dgm:pt>
    <dgm:pt modelId="{D669DB84-C41E-4670-A5D8-173533E95482}" type="pres">
      <dgm:prSet presAssocID="{132EB76A-8726-460D-93FE-E16642B1C5C0}" presName="hierChild5" presStyleCnt="0"/>
      <dgm:spPr/>
    </dgm:pt>
    <dgm:pt modelId="{3A872C65-F8DD-463E-A74C-40BA94771C5A}" type="pres">
      <dgm:prSet presAssocID="{C2C9DF5D-64E3-4B8F-BDAD-2841AC8FACE9}" presName="Name37" presStyleLbl="parChTrans1D3" presStyleIdx="1" presStyleCnt="2"/>
      <dgm:spPr/>
    </dgm:pt>
    <dgm:pt modelId="{2C6C2F1F-7B62-4487-B7C6-29FDAFE559AC}" type="pres">
      <dgm:prSet presAssocID="{1E7E690A-CAD0-4718-9E88-60789A6BFB6F}" presName="hierRoot2" presStyleCnt="0">
        <dgm:presLayoutVars>
          <dgm:hierBranch val="init"/>
        </dgm:presLayoutVars>
      </dgm:prSet>
      <dgm:spPr/>
    </dgm:pt>
    <dgm:pt modelId="{DE593CE9-8D12-483D-8C2E-5D713EEA3DD2}" type="pres">
      <dgm:prSet presAssocID="{1E7E690A-CAD0-4718-9E88-60789A6BFB6F}" presName="rootComposite" presStyleCnt="0"/>
      <dgm:spPr/>
    </dgm:pt>
    <dgm:pt modelId="{1973478A-FF96-4EA6-B3B8-E32EDF0680DD}" type="pres">
      <dgm:prSet presAssocID="{1E7E690A-CAD0-4718-9E88-60789A6BFB6F}" presName="rootText" presStyleLbl="node1" presStyleIdx="11" presStyleCnt="14">
        <dgm:presLayoutVars>
          <dgm:chMax/>
          <dgm:chPref val="3"/>
        </dgm:presLayoutVars>
      </dgm:prSet>
      <dgm:spPr/>
    </dgm:pt>
    <dgm:pt modelId="{ADD686FB-F1BA-413B-956A-FAD4BFFB374B}" type="pres">
      <dgm:prSet presAssocID="{1E7E690A-CAD0-4718-9E88-60789A6BFB6F}" presName="titleText2" presStyleLbl="fgAcc1" presStyleIdx="11" presStyleCnt="14">
        <dgm:presLayoutVars>
          <dgm:chMax val="0"/>
          <dgm:chPref val="0"/>
        </dgm:presLayoutVars>
      </dgm:prSet>
      <dgm:spPr/>
    </dgm:pt>
    <dgm:pt modelId="{1E88D450-8C9F-4EEB-9132-28454171FC65}" type="pres">
      <dgm:prSet presAssocID="{1E7E690A-CAD0-4718-9E88-60789A6BFB6F}" presName="rootConnector" presStyleLbl="node3" presStyleIdx="0" presStyleCnt="0"/>
      <dgm:spPr/>
    </dgm:pt>
    <dgm:pt modelId="{A5ED05A4-3B14-46F1-89DF-4DA258DA7FD2}" type="pres">
      <dgm:prSet presAssocID="{1E7E690A-CAD0-4718-9E88-60789A6BFB6F}" presName="hierChild4" presStyleCnt="0"/>
      <dgm:spPr/>
    </dgm:pt>
    <dgm:pt modelId="{EA4B1614-917D-4A28-9365-D6F0A1D9B785}" type="pres">
      <dgm:prSet presAssocID="{1E7E690A-CAD0-4718-9E88-60789A6BFB6F}" presName="hierChild5" presStyleCnt="0"/>
      <dgm:spPr/>
    </dgm:pt>
    <dgm:pt modelId="{1866ADEA-6D4F-471E-8F26-B30E426D7F95}" type="pres">
      <dgm:prSet presAssocID="{11030DF7-1FF9-4C82-B99F-90412CE23C7C}" presName="hierChild5" presStyleCnt="0"/>
      <dgm:spPr/>
    </dgm:pt>
    <dgm:pt modelId="{927345DB-384D-4AC5-83B8-85E911369928}" type="pres">
      <dgm:prSet presAssocID="{21256580-7E72-43AD-9E23-A926A85EFE3A}" presName="Name37" presStyleLbl="parChTrans1D2" presStyleIdx="5" presStyleCnt="7"/>
      <dgm:spPr/>
    </dgm:pt>
    <dgm:pt modelId="{129E4687-B5B2-4570-9349-613472162676}" type="pres">
      <dgm:prSet presAssocID="{0535ECB9-90F7-470C-89A5-97758913E811}" presName="hierRoot2" presStyleCnt="0">
        <dgm:presLayoutVars>
          <dgm:hierBranch val="init"/>
        </dgm:presLayoutVars>
      </dgm:prSet>
      <dgm:spPr/>
    </dgm:pt>
    <dgm:pt modelId="{8433CC68-09B6-4584-BAEC-CA7A626C2113}" type="pres">
      <dgm:prSet presAssocID="{0535ECB9-90F7-470C-89A5-97758913E811}" presName="rootComposite" presStyleCnt="0"/>
      <dgm:spPr/>
    </dgm:pt>
    <dgm:pt modelId="{A0AB0266-667D-431D-856E-23F91F6A02C4}" type="pres">
      <dgm:prSet presAssocID="{0535ECB9-90F7-470C-89A5-97758913E811}" presName="rootText" presStyleLbl="node1" presStyleIdx="12" presStyleCnt="14">
        <dgm:presLayoutVars>
          <dgm:chMax/>
          <dgm:chPref val="3"/>
        </dgm:presLayoutVars>
      </dgm:prSet>
      <dgm:spPr/>
    </dgm:pt>
    <dgm:pt modelId="{1D154E4C-9EE6-4F82-BE44-2A2F6A21D814}" type="pres">
      <dgm:prSet presAssocID="{0535ECB9-90F7-470C-89A5-97758913E811}" presName="titleText2" presStyleLbl="fgAcc1" presStyleIdx="12" presStyleCnt="14">
        <dgm:presLayoutVars>
          <dgm:chMax val="0"/>
          <dgm:chPref val="0"/>
        </dgm:presLayoutVars>
      </dgm:prSet>
      <dgm:spPr/>
    </dgm:pt>
    <dgm:pt modelId="{49477053-4B07-4B4A-AEBE-4E5B0CD724F4}" type="pres">
      <dgm:prSet presAssocID="{0535ECB9-90F7-470C-89A5-97758913E811}" presName="rootConnector" presStyleLbl="node2" presStyleIdx="0" presStyleCnt="0"/>
      <dgm:spPr/>
    </dgm:pt>
    <dgm:pt modelId="{FB09C687-041F-4EBF-90E2-14B92FBD7E9A}" type="pres">
      <dgm:prSet presAssocID="{0535ECB9-90F7-470C-89A5-97758913E811}" presName="hierChild4" presStyleCnt="0"/>
      <dgm:spPr/>
    </dgm:pt>
    <dgm:pt modelId="{F58F14B3-9EB3-4EE1-A5C1-70C979BE55D6}" type="pres">
      <dgm:prSet presAssocID="{0535ECB9-90F7-470C-89A5-97758913E811}" presName="hierChild5" presStyleCnt="0"/>
      <dgm:spPr/>
    </dgm:pt>
    <dgm:pt modelId="{39AE0B3B-8243-431D-8E3A-66236372DCBA}" type="pres">
      <dgm:prSet presAssocID="{88049134-026C-4750-8A52-E4CAAA380B1F}" presName="Name37" presStyleLbl="parChTrans1D2" presStyleIdx="6" presStyleCnt="7"/>
      <dgm:spPr/>
    </dgm:pt>
    <dgm:pt modelId="{BD63E1CA-0048-40B7-BF0F-197B7150F84B}" type="pres">
      <dgm:prSet presAssocID="{1C13E089-8F4A-4F20-B77C-1AA54124BBCE}" presName="hierRoot2" presStyleCnt="0">
        <dgm:presLayoutVars>
          <dgm:hierBranch val="init"/>
        </dgm:presLayoutVars>
      </dgm:prSet>
      <dgm:spPr/>
    </dgm:pt>
    <dgm:pt modelId="{F90B5129-C558-4499-B301-113F96B9EBD2}" type="pres">
      <dgm:prSet presAssocID="{1C13E089-8F4A-4F20-B77C-1AA54124BBCE}" presName="rootComposite" presStyleCnt="0"/>
      <dgm:spPr/>
    </dgm:pt>
    <dgm:pt modelId="{6750009E-174C-4648-BFC6-4D19F450A086}" type="pres">
      <dgm:prSet presAssocID="{1C13E089-8F4A-4F20-B77C-1AA54124BBCE}" presName="rootText" presStyleLbl="node1" presStyleIdx="13" presStyleCnt="14">
        <dgm:presLayoutVars>
          <dgm:chMax/>
          <dgm:chPref val="3"/>
        </dgm:presLayoutVars>
      </dgm:prSet>
      <dgm:spPr/>
    </dgm:pt>
    <dgm:pt modelId="{FD150DA8-934E-4D36-986A-8F655151C716}" type="pres">
      <dgm:prSet presAssocID="{1C13E089-8F4A-4F20-B77C-1AA54124BBCE}" presName="titleText2" presStyleLbl="fgAcc1" presStyleIdx="13" presStyleCnt="14">
        <dgm:presLayoutVars>
          <dgm:chMax val="0"/>
          <dgm:chPref val="0"/>
        </dgm:presLayoutVars>
      </dgm:prSet>
      <dgm:spPr/>
    </dgm:pt>
    <dgm:pt modelId="{39EF099D-F492-4B98-A822-03D27012F17C}" type="pres">
      <dgm:prSet presAssocID="{1C13E089-8F4A-4F20-B77C-1AA54124BBCE}" presName="rootConnector" presStyleLbl="node2" presStyleIdx="0" presStyleCnt="0"/>
      <dgm:spPr/>
    </dgm:pt>
    <dgm:pt modelId="{260CB1B7-05ED-4955-9A5E-94EA24FE02A2}" type="pres">
      <dgm:prSet presAssocID="{1C13E089-8F4A-4F20-B77C-1AA54124BBCE}" presName="hierChild4" presStyleCnt="0"/>
      <dgm:spPr/>
    </dgm:pt>
    <dgm:pt modelId="{57E6F5E4-C8D1-4CD5-820D-B56DB74F55BC}" type="pres">
      <dgm:prSet presAssocID="{1C13E089-8F4A-4F20-B77C-1AA54124BBCE}" presName="hierChild5" presStyleCnt="0"/>
      <dgm:spPr/>
    </dgm:pt>
    <dgm:pt modelId="{FF704318-45E5-42CB-8DB2-347F97F91542}" type="pres">
      <dgm:prSet presAssocID="{0E8A5CE1-7B5E-4A02-BBA8-2B33A2B90A0C}" presName="hierChild3" presStyleCnt="0"/>
      <dgm:spPr/>
    </dgm:pt>
  </dgm:ptLst>
  <dgm:cxnLst>
    <dgm:cxn modelId="{AC340D01-5515-4B88-A586-63F70A86A96E}" type="presOf" srcId="{276DB336-4EC6-493E-BABC-B8D80BEE283E}" destId="{949639F2-AFEC-4891-A66E-B302918916F6}" srcOrd="0" destOrd="0" presId="urn:microsoft.com/office/officeart/2008/layout/NameandTitleOrganizationalChart"/>
    <dgm:cxn modelId="{935DC601-02E1-46FB-9B9F-7AABD89CA357}" type="presOf" srcId="{ABEBAE0E-9C59-4A45-8123-E922664A4C60}" destId="{B24C0770-9774-4F0B-A1CB-34F8B6218FEB}" srcOrd="0" destOrd="0" presId="urn:microsoft.com/office/officeart/2008/layout/NameandTitleOrganizationalChart"/>
    <dgm:cxn modelId="{7BA06A06-8DF8-499F-B6ED-560FAA316DAE}" type="presOf" srcId="{9A7B9B89-1C00-4660-BFEB-1EEEDAE13F56}" destId="{4CBEF5D7-0886-4739-9E39-875F595D453C}" srcOrd="0" destOrd="0" presId="urn:microsoft.com/office/officeart/2008/layout/NameandTitleOrganizationalChart"/>
    <dgm:cxn modelId="{AD172B10-3234-45EA-8633-88150E131CD6}" type="presOf" srcId="{4E55A449-2F54-4BED-A6E1-3E84F6E09C80}" destId="{D43FF065-1270-4D8B-BCEF-E78AF7BA6BC0}" srcOrd="1" destOrd="0" presId="urn:microsoft.com/office/officeart/2008/layout/NameandTitleOrganizationalChart"/>
    <dgm:cxn modelId="{0648BE10-51CB-4DC0-8156-4D1F24E7DDAB}" type="presOf" srcId="{0535ECB9-90F7-470C-89A5-97758913E811}" destId="{49477053-4B07-4B4A-AEBE-4E5B0CD724F4}" srcOrd="1" destOrd="0" presId="urn:microsoft.com/office/officeart/2008/layout/NameandTitleOrganizationalChart"/>
    <dgm:cxn modelId="{4687CE11-FEC3-4DF8-A667-D2B10980B540}" srcId="{11030DF7-1FF9-4C82-B99F-90412CE23C7C}" destId="{132EB76A-8726-460D-93FE-E16642B1C5C0}" srcOrd="0" destOrd="0" parTransId="{CDB499F4-5866-42C6-9868-5BF201354BF2}" sibTransId="{2CAB26C5-5545-41CD-88FD-579EB633FF3F}"/>
    <dgm:cxn modelId="{39D4661A-AFE2-4B80-800C-CC0A11E988EC}" srcId="{0E8A5CE1-7B5E-4A02-BBA8-2B33A2B90A0C}" destId="{11030DF7-1FF9-4C82-B99F-90412CE23C7C}" srcOrd="4" destOrd="0" parTransId="{D0CEA76E-7D46-4133-AE72-066A44911C68}" sibTransId="{5D7245C6-32B8-48F1-9CE3-4E11C588D9D6}"/>
    <dgm:cxn modelId="{F75A5825-F7C5-4B46-AACF-54E1A82E62C3}" srcId="{0E8A5CE1-7B5E-4A02-BBA8-2B33A2B90A0C}" destId="{0535ECB9-90F7-470C-89A5-97758913E811}" srcOrd="5" destOrd="0" parTransId="{21256580-7E72-43AD-9E23-A926A85EFE3A}" sibTransId="{9F6E4818-2C60-4745-AA27-52721FC5223A}"/>
    <dgm:cxn modelId="{D810F925-4029-4D94-A860-40311B7B244B}" type="presOf" srcId="{0E8A5CE1-7B5E-4A02-BBA8-2B33A2B90A0C}" destId="{5FD36EAE-3C1B-401E-BBF0-72799973ACE4}" srcOrd="1" destOrd="0" presId="urn:microsoft.com/office/officeart/2008/layout/NameandTitleOrganizationalChart"/>
    <dgm:cxn modelId="{4341FF27-6033-432C-8DA7-403B8D071F31}" type="presOf" srcId="{132EB76A-8726-460D-93FE-E16642B1C5C0}" destId="{39CBADE7-8064-48AF-A84A-C2B842AB7264}" srcOrd="0" destOrd="0" presId="urn:microsoft.com/office/officeart/2008/layout/NameandTitleOrganizationalChart"/>
    <dgm:cxn modelId="{4C246728-C6AF-4743-834E-419E28B8CEA1}" type="presOf" srcId="{2CAB26C5-5545-41CD-88FD-579EB633FF3F}" destId="{E0FDC599-4800-4564-AA0E-62DB9DCD17E9}" srcOrd="0" destOrd="0" presId="urn:microsoft.com/office/officeart/2008/layout/NameandTitleOrganizationalChart"/>
    <dgm:cxn modelId="{602D322E-52DD-48F4-8B9A-AA0834AF72A9}" type="presOf" srcId="{B8437945-A1E9-4F59-8ACD-D74FFF2545CF}" destId="{F559EE92-E088-4CEA-A285-1FAC85078D30}" srcOrd="0" destOrd="0" presId="urn:microsoft.com/office/officeart/2008/layout/NameandTitleOrganizationalChart"/>
    <dgm:cxn modelId="{DAAA7031-5D4D-4B54-B28E-2AA8887E17C1}" type="presOf" srcId="{1D1F92DF-149E-43F0-8464-5EE7E4989D35}" destId="{C4B4AE1B-8403-405A-AB6B-0224CB579703}" srcOrd="0" destOrd="0" presId="urn:microsoft.com/office/officeart/2008/layout/NameandTitleOrganizationalChart"/>
    <dgm:cxn modelId="{70CA9835-9F60-4FF5-832D-3508DF4AFA04}" srcId="{0E8A5CE1-7B5E-4A02-BBA8-2B33A2B90A0C}" destId="{386E3BB0-6A2D-4AD2-B573-23A925F94A2C}" srcOrd="2" destOrd="0" parTransId="{4C5FDF77-14CF-4EC8-9984-E87F331F713C}" sibTransId="{7BCD2A4A-8E3D-484A-9D88-B1F0FEC03507}"/>
    <dgm:cxn modelId="{350EB73D-767C-440A-907F-0C4BD3B8D369}" type="presOf" srcId="{715D7F2C-3016-448C-A8A5-1033127A3BD6}" destId="{5C7CE374-60E9-4888-B103-D10062AF7D7D}" srcOrd="0" destOrd="0" presId="urn:microsoft.com/office/officeart/2008/layout/NameandTitleOrganizationalChart"/>
    <dgm:cxn modelId="{DF6E893E-CDF0-40E4-9326-26FA5F61D51D}" type="presOf" srcId="{0535ECB9-90F7-470C-89A5-97758913E811}" destId="{A0AB0266-667D-431D-856E-23F91F6A02C4}" srcOrd="0" destOrd="0" presId="urn:microsoft.com/office/officeart/2008/layout/NameandTitleOrganizationalChart"/>
    <dgm:cxn modelId="{31AB4061-601D-4955-99D8-B78E23A430D0}" type="presOf" srcId="{0220B0EB-FB0D-49F2-955B-0EB3C2F206AA}" destId="{35ECACF9-C2B6-4724-B10F-922137ACA879}" srcOrd="0" destOrd="0" presId="urn:microsoft.com/office/officeart/2008/layout/NameandTitleOrganizationalChart"/>
    <dgm:cxn modelId="{56781363-7D75-489F-9689-94D8BBB2889E}" type="presOf" srcId="{69D1032B-23CD-401B-990C-9159E49D1053}" destId="{1C69EE7A-807C-4C48-8939-895793841BD9}" srcOrd="0" destOrd="0" presId="urn:microsoft.com/office/officeart/2008/layout/NameandTitleOrganizationalChart"/>
    <dgm:cxn modelId="{091E4C44-BF8E-4646-9CEF-802CABDD2839}" type="presOf" srcId="{CDB499F4-5866-42C6-9868-5BF201354BF2}" destId="{D3E222F6-8A03-44CE-B384-3BC254EFECB8}" srcOrd="0" destOrd="0" presId="urn:microsoft.com/office/officeart/2008/layout/NameandTitleOrganizationalChart"/>
    <dgm:cxn modelId="{DE0DE065-298C-4343-8630-8DF3E428E607}" type="presOf" srcId="{D0CEA76E-7D46-4133-AE72-066A44911C68}" destId="{8718CC41-612E-440C-9CCD-F93ED88A55F7}" srcOrd="0" destOrd="0" presId="urn:microsoft.com/office/officeart/2008/layout/NameandTitleOrganizationalChart"/>
    <dgm:cxn modelId="{13421366-C31A-451F-9217-4DE229929FD3}" type="presOf" srcId="{2A68AD6D-9860-4034-AA97-B6567BEEA927}" destId="{A4B9E23F-EFCC-45A8-866B-31F65AF72579}" srcOrd="0" destOrd="0" presId="urn:microsoft.com/office/officeart/2008/layout/NameandTitleOrganizationalChart"/>
    <dgm:cxn modelId="{5EDBA346-6DB1-4587-B369-C719508BC31C}" type="presOf" srcId="{11030DF7-1FF9-4C82-B99F-90412CE23C7C}" destId="{DA3D76A1-440C-46D7-8B0E-26481C49B840}" srcOrd="1" destOrd="0" presId="urn:microsoft.com/office/officeart/2008/layout/NameandTitleOrganizationalChart"/>
    <dgm:cxn modelId="{7511ED67-C6AA-4AFE-ABCC-749EA93602D8}" type="presOf" srcId="{88049134-026C-4750-8A52-E4CAAA380B1F}" destId="{39AE0B3B-8243-431D-8E3A-66236372DCBA}" srcOrd="0" destOrd="0" presId="urn:microsoft.com/office/officeart/2008/layout/NameandTitleOrganizationalChart"/>
    <dgm:cxn modelId="{6DE46148-FC63-424F-A9D7-2D06B6D3A633}" type="presOf" srcId="{824F95C8-3AF2-433E-AC68-FCD6E11D262E}" destId="{A30393DF-3A4B-4106-842D-73A689893135}" srcOrd="0" destOrd="0" presId="urn:microsoft.com/office/officeart/2008/layout/NameandTitleOrganizationalChart"/>
    <dgm:cxn modelId="{C8997448-A6B4-47DA-A4B4-75940B8D62A0}" srcId="{11030DF7-1FF9-4C82-B99F-90412CE23C7C}" destId="{1E7E690A-CAD0-4718-9E88-60789A6BFB6F}" srcOrd="1" destOrd="0" parTransId="{C2C9DF5D-64E3-4B8F-BDAD-2841AC8FACE9}" sibTransId="{CFA3EA48-1929-4520-B78B-93F33004A96C}"/>
    <dgm:cxn modelId="{C186A869-6471-4B59-92C2-6C73E4CDD736}" type="presOf" srcId="{DCF578A4-1BE3-4758-B529-EA01B200E92F}" destId="{63113784-90C7-4BC6-B1B4-7508E8078CC5}" srcOrd="0" destOrd="0" presId="urn:microsoft.com/office/officeart/2008/layout/NameandTitleOrganizationalChart"/>
    <dgm:cxn modelId="{410B9D4A-CC87-44E7-A0DF-93EF7523F0F4}" type="presOf" srcId="{1A90AC7B-27E3-4379-8408-68468DAB2B10}" destId="{9846FD12-7838-4CA1-A4C3-6AD9AE070051}" srcOrd="1" destOrd="0" presId="urn:microsoft.com/office/officeart/2008/layout/NameandTitleOrganizationalChart"/>
    <dgm:cxn modelId="{576A4C6B-032E-455E-BE0A-4669BED3E5F2}" srcId="{132EB76A-8726-460D-93FE-E16642B1C5C0}" destId="{4E55A449-2F54-4BED-A6E1-3E84F6E09C80}" srcOrd="0" destOrd="0" parTransId="{796D6803-CD56-4A32-B452-64372ED71DB0}" sibTransId="{98A7CA43-E162-4ED7-8916-57C42CC8390F}"/>
    <dgm:cxn modelId="{1BF7116D-7186-4079-B36D-7B1FDA050C3B}" type="presOf" srcId="{1E7E690A-CAD0-4718-9E88-60789A6BFB6F}" destId="{1973478A-FF96-4EA6-B3B8-E32EDF0680DD}" srcOrd="0" destOrd="0" presId="urn:microsoft.com/office/officeart/2008/layout/NameandTitleOrganizationalChart"/>
    <dgm:cxn modelId="{9E998A6D-A966-4A33-93FE-839C3E384186}" type="presOf" srcId="{3314E66A-47AF-4D3B-B0FC-8FC259ABB487}" destId="{FD150DA8-934E-4D36-986A-8F655151C716}" srcOrd="0" destOrd="0" presId="urn:microsoft.com/office/officeart/2008/layout/NameandTitleOrganizationalChart"/>
    <dgm:cxn modelId="{24434570-FA62-4931-A59E-E26C29428ECC}" type="presOf" srcId="{98A7CA43-E162-4ED7-8916-57C42CC8390F}" destId="{DF213635-EC72-4882-9D8E-FECF9822BA63}" srcOrd="0" destOrd="0" presId="urn:microsoft.com/office/officeart/2008/layout/NameandTitleOrganizationalChart"/>
    <dgm:cxn modelId="{17697A70-80DA-4056-8FEA-5D969D81AA35}" type="presOf" srcId="{1A90AC7B-27E3-4379-8408-68468DAB2B10}" destId="{EFA9F0B3-8231-47B9-9137-5189FE2ABB55}" srcOrd="0" destOrd="0" presId="urn:microsoft.com/office/officeart/2008/layout/NameandTitleOrganizationalChart"/>
    <dgm:cxn modelId="{412C9656-D4F5-4A94-9EEF-72C5DA89188C}" type="presOf" srcId="{0E8A5CE1-7B5E-4A02-BBA8-2B33A2B90A0C}" destId="{4AE88BB1-5FC3-4FC6-831F-4EC2D1CD8A9E}" srcOrd="0" destOrd="0" presId="urn:microsoft.com/office/officeart/2008/layout/NameandTitleOrganizationalChart"/>
    <dgm:cxn modelId="{4D4DD977-4198-4A00-B228-5FE8BD550930}" type="presOf" srcId="{B8437945-A1E9-4F59-8ACD-D74FFF2545CF}" destId="{DF8F1D46-3BFD-4BCC-A8F8-B83311F83BDE}" srcOrd="1" destOrd="0" presId="urn:microsoft.com/office/officeart/2008/layout/NameandTitleOrganizationalChart"/>
    <dgm:cxn modelId="{0752BC79-3C63-49EF-AC1A-0D203F1E9F20}" type="presOf" srcId="{F7A986FD-5536-44C6-8BB3-8D22A212BF7D}" destId="{21B698D1-B8C0-45C8-8B93-C9B4C7B303B4}" srcOrd="1" destOrd="0" presId="urn:microsoft.com/office/officeart/2008/layout/NameandTitleOrganizationalChart"/>
    <dgm:cxn modelId="{0FD61D7B-8B75-48D4-BB92-868027E632A6}" srcId="{9A7B9B89-1C00-4660-BFEB-1EEEDAE13F56}" destId="{B8437945-A1E9-4F59-8ACD-D74FFF2545CF}" srcOrd="0" destOrd="0" parTransId="{824F95C8-3AF2-433E-AC68-FCD6E11D262E}" sibTransId="{715D7F2C-3016-448C-A8A5-1033127A3BD6}"/>
    <dgm:cxn modelId="{41F9F77F-66D6-4CC8-BC56-D21A6D8AA4D7}" type="presOf" srcId="{4E55A449-2F54-4BED-A6E1-3E84F6E09C80}" destId="{F236C608-0E62-4B5E-A4A1-2A25630065C8}" srcOrd="0" destOrd="0" presId="urn:microsoft.com/office/officeart/2008/layout/NameandTitleOrganizationalChart"/>
    <dgm:cxn modelId="{58183C84-BF52-4DBC-892E-8510F92755A2}" srcId="{0E8A5CE1-7B5E-4A02-BBA8-2B33A2B90A0C}" destId="{59C4480F-EA89-4BEA-9666-8357D42A0611}" srcOrd="0" destOrd="0" parTransId="{487C6DCC-1484-4D34-87E8-65CB6B74D865}" sibTransId="{76857829-6F49-470E-BB9D-AB1A0B821C68}"/>
    <dgm:cxn modelId="{133F2B8B-E595-467A-8ED0-4EEAE0041104}" type="presOf" srcId="{D6DC1924-1679-4827-92C2-822D096A63F3}" destId="{1DF30EDE-B6C6-484D-8A7A-8B50AE3E34F0}" srcOrd="0" destOrd="0" presId="urn:microsoft.com/office/officeart/2008/layout/NameandTitleOrganizationalChart"/>
    <dgm:cxn modelId="{80B6968C-00F6-4279-8F74-58ACFB7DA29C}" srcId="{0E8A5CE1-7B5E-4A02-BBA8-2B33A2B90A0C}" destId="{DCF578A4-1BE3-4758-B529-EA01B200E92F}" srcOrd="1" destOrd="0" parTransId="{2A68AD6D-9860-4034-AA97-B6567BEEA927}" sibTransId="{AB29DBAD-3046-40CA-97C3-99F949A36209}"/>
    <dgm:cxn modelId="{5E84DE94-2223-4592-88FB-9A0A8BFE0B76}" type="presOf" srcId="{4C5FDF77-14CF-4EC8-9984-E87F331F713C}" destId="{72D81A41-C5CD-4EC7-A20D-79AC46B7B7CF}" srcOrd="0" destOrd="0" presId="urn:microsoft.com/office/officeart/2008/layout/NameandTitleOrganizationalChart"/>
    <dgm:cxn modelId="{31E23995-FD5E-414D-86B2-07C3AFC712F3}" type="presOf" srcId="{6616E066-865A-4BC9-98C3-CC093491BEAC}" destId="{3DE32E9D-DA12-4EB5-9010-0838C4639AA2}" srcOrd="0" destOrd="0" presId="urn:microsoft.com/office/officeart/2008/layout/NameandTitleOrganizationalChart"/>
    <dgm:cxn modelId="{433045A0-5455-4F1F-9E6B-0A2C1D529BB0}" type="presOf" srcId="{71D6EBC9-3001-40A9-9A1E-68B56B6CF976}" destId="{5F7AE9DC-03C6-4A8A-8687-2A2C95C3307B}" srcOrd="0" destOrd="0" presId="urn:microsoft.com/office/officeart/2008/layout/NameandTitleOrganizationalChart"/>
    <dgm:cxn modelId="{C064A7A0-28BC-4547-97F0-7BFBBFCA13E7}" type="presOf" srcId="{132EB76A-8726-460D-93FE-E16642B1C5C0}" destId="{470CB026-3348-40F9-81BA-00663F6E1EC2}" srcOrd="1" destOrd="0" presId="urn:microsoft.com/office/officeart/2008/layout/NameandTitleOrganizationalChart"/>
    <dgm:cxn modelId="{76B6EDA2-CA10-452A-90EF-22B94DCC2BA2}" type="presOf" srcId="{9A7B9B89-1C00-4660-BFEB-1EEEDAE13F56}" destId="{40883471-E353-44B0-83F0-B4999E5D569D}" srcOrd="1" destOrd="0" presId="urn:microsoft.com/office/officeart/2008/layout/NameandTitleOrganizationalChart"/>
    <dgm:cxn modelId="{F283A7A4-0036-4BC8-9225-95C74194274C}" type="presOf" srcId="{76857829-6F49-470E-BB9D-AB1A0B821C68}" destId="{23A5FF22-1D76-4F9D-9DC8-99AA04427688}" srcOrd="0" destOrd="0" presId="urn:microsoft.com/office/officeart/2008/layout/NameandTitleOrganizationalChart"/>
    <dgm:cxn modelId="{6077BBA5-D5D0-4E6C-B2F4-19A435C7056C}" type="presOf" srcId="{856B9768-78B9-4861-91AD-053526392ED6}" destId="{B35614C4-8A5F-484A-B701-053E7C6ABB28}" srcOrd="0" destOrd="0" presId="urn:microsoft.com/office/officeart/2008/layout/NameandTitleOrganizationalChart"/>
    <dgm:cxn modelId="{37EE0FA7-F6EE-4488-854C-51BA80CC4EF5}" type="presOf" srcId="{21256580-7E72-43AD-9E23-A926A85EFE3A}" destId="{927345DB-384D-4AC5-83B8-85E911369928}" srcOrd="0" destOrd="0" presId="urn:microsoft.com/office/officeart/2008/layout/NameandTitleOrganizationalChart"/>
    <dgm:cxn modelId="{3BBD93A8-3259-4E84-B6AE-B9AF26AF7CE1}" srcId="{0E8A5CE1-7B5E-4A02-BBA8-2B33A2B90A0C}" destId="{1A90AC7B-27E3-4379-8408-68468DAB2B10}" srcOrd="3" destOrd="0" parTransId="{856B9768-78B9-4861-91AD-053526392ED6}" sibTransId="{D6DC1924-1679-4827-92C2-822D096A63F3}"/>
    <dgm:cxn modelId="{492EC8AD-10DF-4E98-A8B5-793AA476A55F}" type="presOf" srcId="{386E3BB0-6A2D-4AD2-B573-23A925F94A2C}" destId="{C5AA7DD0-5158-4831-8E70-4C4FF2AFC575}" srcOrd="1" destOrd="0" presId="urn:microsoft.com/office/officeart/2008/layout/NameandTitleOrganizationalChart"/>
    <dgm:cxn modelId="{65565BAE-4602-4963-96EB-D5D50F2A0A36}" type="presOf" srcId="{AB29DBAD-3046-40CA-97C3-99F949A36209}" destId="{5DDDA7F8-099B-4942-870A-A1589194340E}" srcOrd="0" destOrd="0" presId="urn:microsoft.com/office/officeart/2008/layout/NameandTitleOrganizationalChart"/>
    <dgm:cxn modelId="{A0DCFEAE-33BB-4652-99D6-2E76BD8E72EE}" type="presOf" srcId="{DCF578A4-1BE3-4758-B529-EA01B200E92F}" destId="{722AB1DD-EB85-47BC-A36A-A5DC53D82AA8}" srcOrd="1" destOrd="0" presId="urn:microsoft.com/office/officeart/2008/layout/NameandTitleOrganizationalChart"/>
    <dgm:cxn modelId="{9EB1F3B5-D0E1-47F3-9C5A-94F14FEBC974}" type="presOf" srcId="{1E7E690A-CAD0-4718-9E88-60789A6BFB6F}" destId="{1E88D450-8C9F-4EEB-9132-28454171FC65}" srcOrd="1" destOrd="0" presId="urn:microsoft.com/office/officeart/2008/layout/NameandTitleOrganizationalChart"/>
    <dgm:cxn modelId="{D21D4CB9-98C8-4963-8A80-E627866C394C}" type="presOf" srcId="{C2C9DF5D-64E3-4B8F-BDAD-2841AC8FACE9}" destId="{3A872C65-F8DD-463E-A74C-40BA94771C5A}" srcOrd="0" destOrd="0" presId="urn:microsoft.com/office/officeart/2008/layout/NameandTitleOrganizationalChart"/>
    <dgm:cxn modelId="{62D588C1-26EC-497D-B6C6-C8227031332B}" srcId="{132EB76A-8726-460D-93FE-E16642B1C5C0}" destId="{F7A986FD-5536-44C6-8BB3-8D22A212BF7D}" srcOrd="2" destOrd="0" parTransId="{1D1F92DF-149E-43F0-8464-5EE7E4989D35}" sibTransId="{9E99CE89-41EB-489B-9417-5A3A06BE3BC4}"/>
    <dgm:cxn modelId="{9C15D5C7-4FE8-4E5F-AD8C-28E47453A7E3}" type="presOf" srcId="{386E3BB0-6A2D-4AD2-B573-23A925F94A2C}" destId="{0C12107F-41D4-4DFC-B4A4-1A81BB298E5B}" srcOrd="0" destOrd="0" presId="urn:microsoft.com/office/officeart/2008/layout/NameandTitleOrganizationalChart"/>
    <dgm:cxn modelId="{FD1707C8-FFED-4B09-B59D-D5AE294F15B1}" type="presOf" srcId="{7BCD2A4A-8E3D-484A-9D88-B1F0FEC03507}" destId="{3B3DB5D1-A977-429D-B85F-44B08C9097E0}" srcOrd="0" destOrd="0" presId="urn:microsoft.com/office/officeart/2008/layout/NameandTitleOrganizationalChart"/>
    <dgm:cxn modelId="{88D08DCA-BAF3-4BCE-B92E-06036FFD7EC9}" type="presOf" srcId="{487C6DCC-1484-4D34-87E8-65CB6B74D865}" destId="{21D37559-9DE5-4D44-BACA-4636A405A464}" srcOrd="0" destOrd="0" presId="urn:microsoft.com/office/officeart/2008/layout/NameandTitleOrganizationalChart"/>
    <dgm:cxn modelId="{436336D2-D281-42D1-86A3-5B6C66CE88A7}" type="presOf" srcId="{ABEBAE0E-9C59-4A45-8123-E922664A4C60}" destId="{6B98647F-4B33-4700-9AB3-0AF9C963026B}" srcOrd="1" destOrd="0" presId="urn:microsoft.com/office/officeart/2008/layout/NameandTitleOrganizationalChart"/>
    <dgm:cxn modelId="{C8E1D1D9-8446-4FCB-AAF4-5B3E425A2172}" type="presOf" srcId="{1C13E089-8F4A-4F20-B77C-1AA54124BBCE}" destId="{6750009E-174C-4648-BFC6-4D19F450A086}" srcOrd="0" destOrd="0" presId="urn:microsoft.com/office/officeart/2008/layout/NameandTitleOrganizationalChart"/>
    <dgm:cxn modelId="{8D3839DB-BAD1-4447-86DA-1E248CD2B397}" type="presOf" srcId="{9E99CE89-41EB-489B-9417-5A3A06BE3BC4}" destId="{046D40A8-BDE2-431A-A8E7-EC0AF795CD8D}" srcOrd="0" destOrd="0" presId="urn:microsoft.com/office/officeart/2008/layout/NameandTitleOrganizationalChart"/>
    <dgm:cxn modelId="{9549D4DB-F924-4260-9C09-1A76CB1A3BD4}" type="presOf" srcId="{11030DF7-1FF9-4C82-B99F-90412CE23C7C}" destId="{6C1C8BAD-0FBB-4BD2-A28C-F18ACE1CB45E}" srcOrd="0" destOrd="0" presId="urn:microsoft.com/office/officeart/2008/layout/NameandTitleOrganizationalChart"/>
    <dgm:cxn modelId="{1B0EE9E1-38AD-479A-8CD4-21037FAB920A}" srcId="{4E55A449-2F54-4BED-A6E1-3E84F6E09C80}" destId="{9A7B9B89-1C00-4660-BFEB-1EEEDAE13F56}" srcOrd="0" destOrd="0" parTransId="{6FB54591-C776-4EAD-98B3-024FCD720AE9}" sibTransId="{0220B0EB-FB0D-49F2-955B-0EB3C2F206AA}"/>
    <dgm:cxn modelId="{4FD152E9-D663-4E6E-965E-727D45A98632}" srcId="{0E8A5CE1-7B5E-4A02-BBA8-2B33A2B90A0C}" destId="{1C13E089-8F4A-4F20-B77C-1AA54124BBCE}" srcOrd="6" destOrd="0" parTransId="{88049134-026C-4750-8A52-E4CAAA380B1F}" sibTransId="{3314E66A-47AF-4D3B-B0FC-8FC259ABB487}"/>
    <dgm:cxn modelId="{EF2A33EA-10F3-44E3-892C-5CDA5C48F3D6}" type="presOf" srcId="{6FB54591-C776-4EAD-98B3-024FCD720AE9}" destId="{42648A71-0B41-49B0-90E0-EAC35A5F36C7}" srcOrd="0" destOrd="0" presId="urn:microsoft.com/office/officeart/2008/layout/NameandTitleOrganizationalChart"/>
    <dgm:cxn modelId="{1AE7A1EF-7E95-4229-8766-2597D93BE822}" type="presOf" srcId="{CFA3EA48-1929-4520-B78B-93F33004A96C}" destId="{ADD686FB-F1BA-413B-956A-FAD4BFFB374B}" srcOrd="0" destOrd="0" presId="urn:microsoft.com/office/officeart/2008/layout/NameandTitleOrganizationalChart"/>
    <dgm:cxn modelId="{1E3AC9F1-BCEA-4E06-88AE-FBFA6606FDA7}" type="presOf" srcId="{5D7245C6-32B8-48F1-9CE3-4E11C588D9D6}" destId="{08218965-AD87-41B6-A675-D8B1B4D2FE43}" srcOrd="0" destOrd="0" presId="urn:microsoft.com/office/officeart/2008/layout/NameandTitleOrganizationalChart"/>
    <dgm:cxn modelId="{533B66F3-49BD-4AAC-89C2-A1A132AC767B}" srcId="{69D1032B-23CD-401B-990C-9159E49D1053}" destId="{0E8A5CE1-7B5E-4A02-BBA8-2B33A2B90A0C}" srcOrd="0" destOrd="0" parTransId="{78910F4F-9EDF-47C5-ADDF-460B25947E6B}" sibTransId="{6616E066-865A-4BC9-98C3-CC093491BEAC}"/>
    <dgm:cxn modelId="{A51890F3-8370-45BE-B304-F86E64965D26}" type="presOf" srcId="{9F6E4818-2C60-4745-AA27-52721FC5223A}" destId="{1D154E4C-9EE6-4F82-BE44-2A2F6A21D814}" srcOrd="0" destOrd="0" presId="urn:microsoft.com/office/officeart/2008/layout/NameandTitleOrganizationalChart"/>
    <dgm:cxn modelId="{E33C25F4-5B99-4A9D-9AB9-D99BCDC759CC}" type="presOf" srcId="{796D6803-CD56-4A32-B452-64372ED71DB0}" destId="{8F9F5AB4-CA89-46C7-B3F2-8B6594CA5253}" srcOrd="0" destOrd="0" presId="urn:microsoft.com/office/officeart/2008/layout/NameandTitleOrganizationalChart"/>
    <dgm:cxn modelId="{57B9B3F6-C047-42FF-BF92-067EA914EC53}" type="presOf" srcId="{59C4480F-EA89-4BEA-9666-8357D42A0611}" destId="{896B6B75-4C39-4BCA-B88C-C8ABDF7EE300}" srcOrd="1" destOrd="0" presId="urn:microsoft.com/office/officeart/2008/layout/NameandTitleOrganizationalChart"/>
    <dgm:cxn modelId="{F37EE2F6-F453-4DC7-B94C-3D5AD5FE8415}" type="presOf" srcId="{1C13E089-8F4A-4F20-B77C-1AA54124BBCE}" destId="{39EF099D-F492-4B98-A822-03D27012F17C}" srcOrd="1" destOrd="0" presId="urn:microsoft.com/office/officeart/2008/layout/NameandTitleOrganizationalChart"/>
    <dgm:cxn modelId="{3B381FFB-EC69-4C9F-9B5A-877DBB274C17}" type="presOf" srcId="{59C4480F-EA89-4BEA-9666-8357D42A0611}" destId="{8E76F066-6C77-4E75-B4FC-9511995F26E0}" srcOrd="0" destOrd="0" presId="urn:microsoft.com/office/officeart/2008/layout/NameandTitleOrganizationalChart"/>
    <dgm:cxn modelId="{6511DAFB-E6BA-4F98-B799-AEE58E8AD16F}" type="presOf" srcId="{F7A986FD-5536-44C6-8BB3-8D22A212BF7D}" destId="{1A9F24C7-9601-4F95-84B7-56762ACC6326}" srcOrd="0" destOrd="0" presId="urn:microsoft.com/office/officeart/2008/layout/NameandTitleOrganizationalChart"/>
    <dgm:cxn modelId="{93E143FE-3AAE-484B-B5A1-C047C1F1710D}" srcId="{132EB76A-8726-460D-93FE-E16642B1C5C0}" destId="{ABEBAE0E-9C59-4A45-8123-E922664A4C60}" srcOrd="1" destOrd="0" parTransId="{71D6EBC9-3001-40A9-9A1E-68B56B6CF976}" sibTransId="{276DB336-4EC6-493E-BABC-B8D80BEE283E}"/>
    <dgm:cxn modelId="{0B0E268A-C11D-4C56-9730-733C34F559BD}" type="presParOf" srcId="{1C69EE7A-807C-4C48-8939-895793841BD9}" destId="{57231FF3-8B89-4EC6-8D91-350E08DD6A9A}" srcOrd="0" destOrd="0" presId="urn:microsoft.com/office/officeart/2008/layout/NameandTitleOrganizationalChart"/>
    <dgm:cxn modelId="{D7874894-4B5C-484E-8D66-2331D3B37626}" type="presParOf" srcId="{57231FF3-8B89-4EC6-8D91-350E08DD6A9A}" destId="{FDDB6362-2732-4735-A078-CB67C6B3078B}" srcOrd="0" destOrd="0" presId="urn:microsoft.com/office/officeart/2008/layout/NameandTitleOrganizationalChart"/>
    <dgm:cxn modelId="{49DD8384-78BC-4319-B055-931427572FCF}" type="presParOf" srcId="{FDDB6362-2732-4735-A078-CB67C6B3078B}" destId="{4AE88BB1-5FC3-4FC6-831F-4EC2D1CD8A9E}" srcOrd="0" destOrd="0" presId="urn:microsoft.com/office/officeart/2008/layout/NameandTitleOrganizationalChart"/>
    <dgm:cxn modelId="{A946E52F-49D9-4286-B6C8-841AAC7E5BB7}" type="presParOf" srcId="{FDDB6362-2732-4735-A078-CB67C6B3078B}" destId="{3DE32E9D-DA12-4EB5-9010-0838C4639AA2}" srcOrd="1" destOrd="0" presId="urn:microsoft.com/office/officeart/2008/layout/NameandTitleOrganizationalChart"/>
    <dgm:cxn modelId="{528C91FA-7AE5-4F7E-8B35-E43BBD93D254}" type="presParOf" srcId="{FDDB6362-2732-4735-A078-CB67C6B3078B}" destId="{5FD36EAE-3C1B-401E-BBF0-72799973ACE4}" srcOrd="2" destOrd="0" presId="urn:microsoft.com/office/officeart/2008/layout/NameandTitleOrganizationalChart"/>
    <dgm:cxn modelId="{C864C07D-0CC8-4A4C-B732-0B6DCE2620A6}" type="presParOf" srcId="{57231FF3-8B89-4EC6-8D91-350E08DD6A9A}" destId="{D5D9CEA2-C432-4834-935A-EAB7A15540C0}" srcOrd="1" destOrd="0" presId="urn:microsoft.com/office/officeart/2008/layout/NameandTitleOrganizationalChart"/>
    <dgm:cxn modelId="{34FE4C70-C021-4D44-B8EF-E1076ED259AA}" type="presParOf" srcId="{D5D9CEA2-C432-4834-935A-EAB7A15540C0}" destId="{21D37559-9DE5-4D44-BACA-4636A405A464}" srcOrd="0" destOrd="0" presId="urn:microsoft.com/office/officeart/2008/layout/NameandTitleOrganizationalChart"/>
    <dgm:cxn modelId="{89804766-A23C-40C3-8D5E-46EF8750281F}" type="presParOf" srcId="{D5D9CEA2-C432-4834-935A-EAB7A15540C0}" destId="{360DB32B-363B-48F8-827E-433CAB4D039C}" srcOrd="1" destOrd="0" presId="urn:microsoft.com/office/officeart/2008/layout/NameandTitleOrganizationalChart"/>
    <dgm:cxn modelId="{C8B56D5B-E5E1-443F-9260-7141897DA905}" type="presParOf" srcId="{360DB32B-363B-48F8-827E-433CAB4D039C}" destId="{70E2E744-5E3B-42C7-8D98-2669B02BEBE2}" srcOrd="0" destOrd="0" presId="urn:microsoft.com/office/officeart/2008/layout/NameandTitleOrganizationalChart"/>
    <dgm:cxn modelId="{15BDB978-3676-40F4-A9BF-5227BB43D4EA}" type="presParOf" srcId="{70E2E744-5E3B-42C7-8D98-2669B02BEBE2}" destId="{8E76F066-6C77-4E75-B4FC-9511995F26E0}" srcOrd="0" destOrd="0" presId="urn:microsoft.com/office/officeart/2008/layout/NameandTitleOrganizationalChart"/>
    <dgm:cxn modelId="{7C8A6A48-F0E7-4C4F-A9EA-DC65478D798B}" type="presParOf" srcId="{70E2E744-5E3B-42C7-8D98-2669B02BEBE2}" destId="{23A5FF22-1D76-4F9D-9DC8-99AA04427688}" srcOrd="1" destOrd="0" presId="urn:microsoft.com/office/officeart/2008/layout/NameandTitleOrganizationalChart"/>
    <dgm:cxn modelId="{F415AE4D-93B0-47EE-A816-1774C7AB72A4}" type="presParOf" srcId="{70E2E744-5E3B-42C7-8D98-2669B02BEBE2}" destId="{896B6B75-4C39-4BCA-B88C-C8ABDF7EE300}" srcOrd="2" destOrd="0" presId="urn:microsoft.com/office/officeart/2008/layout/NameandTitleOrganizationalChart"/>
    <dgm:cxn modelId="{28694A48-3CB8-4271-8CBC-B7E495184EF5}" type="presParOf" srcId="{360DB32B-363B-48F8-827E-433CAB4D039C}" destId="{D1CF356B-1E1B-4B93-A32F-3202D9C19D86}" srcOrd="1" destOrd="0" presId="urn:microsoft.com/office/officeart/2008/layout/NameandTitleOrganizationalChart"/>
    <dgm:cxn modelId="{E4C87F29-10BB-4BA7-90D4-D948D901D50D}" type="presParOf" srcId="{360DB32B-363B-48F8-827E-433CAB4D039C}" destId="{69FD6701-CB81-4447-839F-A6E12EBF8585}" srcOrd="2" destOrd="0" presId="urn:microsoft.com/office/officeart/2008/layout/NameandTitleOrganizationalChart"/>
    <dgm:cxn modelId="{211A54DB-3D2A-4D68-821E-2034F634D37E}" type="presParOf" srcId="{D5D9CEA2-C432-4834-935A-EAB7A15540C0}" destId="{A4B9E23F-EFCC-45A8-866B-31F65AF72579}" srcOrd="2" destOrd="0" presId="urn:microsoft.com/office/officeart/2008/layout/NameandTitleOrganizationalChart"/>
    <dgm:cxn modelId="{20DEBF69-C91B-4388-9CE3-C6D7DE7E68A2}" type="presParOf" srcId="{D5D9CEA2-C432-4834-935A-EAB7A15540C0}" destId="{B9DDF51E-45C3-482F-B086-33C98450E93C}" srcOrd="3" destOrd="0" presId="urn:microsoft.com/office/officeart/2008/layout/NameandTitleOrganizationalChart"/>
    <dgm:cxn modelId="{5AC5BDDD-C462-4E42-A6CF-56EF88D3BE57}" type="presParOf" srcId="{B9DDF51E-45C3-482F-B086-33C98450E93C}" destId="{30B5B32B-EC56-4386-A09F-30F71C8524F7}" srcOrd="0" destOrd="0" presId="urn:microsoft.com/office/officeart/2008/layout/NameandTitleOrganizationalChart"/>
    <dgm:cxn modelId="{53574C69-E6D8-47C5-BA4F-5557ABA4443F}" type="presParOf" srcId="{30B5B32B-EC56-4386-A09F-30F71C8524F7}" destId="{63113784-90C7-4BC6-B1B4-7508E8078CC5}" srcOrd="0" destOrd="0" presId="urn:microsoft.com/office/officeart/2008/layout/NameandTitleOrganizationalChart"/>
    <dgm:cxn modelId="{B600D811-6A19-44AE-B9E0-EBACA972F4AB}" type="presParOf" srcId="{30B5B32B-EC56-4386-A09F-30F71C8524F7}" destId="{5DDDA7F8-099B-4942-870A-A1589194340E}" srcOrd="1" destOrd="0" presId="urn:microsoft.com/office/officeart/2008/layout/NameandTitleOrganizationalChart"/>
    <dgm:cxn modelId="{C610AF77-ACB0-4C1C-BD99-A9B09675E42C}" type="presParOf" srcId="{30B5B32B-EC56-4386-A09F-30F71C8524F7}" destId="{722AB1DD-EB85-47BC-A36A-A5DC53D82AA8}" srcOrd="2" destOrd="0" presId="urn:microsoft.com/office/officeart/2008/layout/NameandTitleOrganizationalChart"/>
    <dgm:cxn modelId="{6DD3E35A-2012-4ACA-B487-3152B9214362}" type="presParOf" srcId="{B9DDF51E-45C3-482F-B086-33C98450E93C}" destId="{2ACB5D92-C04F-4A1E-8CD5-428C4EB0DEB3}" srcOrd="1" destOrd="0" presId="urn:microsoft.com/office/officeart/2008/layout/NameandTitleOrganizationalChart"/>
    <dgm:cxn modelId="{053A28A1-45EE-4909-A587-62C82E0ED042}" type="presParOf" srcId="{B9DDF51E-45C3-482F-B086-33C98450E93C}" destId="{3A85EE8B-F6B8-42BF-A337-F006552E2D62}" srcOrd="2" destOrd="0" presId="urn:microsoft.com/office/officeart/2008/layout/NameandTitleOrganizationalChart"/>
    <dgm:cxn modelId="{9068ABFF-08B1-4176-B316-7E1BA91C0A09}" type="presParOf" srcId="{D5D9CEA2-C432-4834-935A-EAB7A15540C0}" destId="{72D81A41-C5CD-4EC7-A20D-79AC46B7B7CF}" srcOrd="4" destOrd="0" presId="urn:microsoft.com/office/officeart/2008/layout/NameandTitleOrganizationalChart"/>
    <dgm:cxn modelId="{92885F8B-F07E-45D3-AE1E-8929A154E3FB}" type="presParOf" srcId="{D5D9CEA2-C432-4834-935A-EAB7A15540C0}" destId="{9B3EBDAF-82D7-4B2E-BDC8-5E4888DDF8BF}" srcOrd="5" destOrd="0" presId="urn:microsoft.com/office/officeart/2008/layout/NameandTitleOrganizationalChart"/>
    <dgm:cxn modelId="{EBAD097C-3BBC-4E75-8DE0-E4B6A6D43405}" type="presParOf" srcId="{9B3EBDAF-82D7-4B2E-BDC8-5E4888DDF8BF}" destId="{1FCFAE6A-1D03-424F-82AE-13306FB56908}" srcOrd="0" destOrd="0" presId="urn:microsoft.com/office/officeart/2008/layout/NameandTitleOrganizationalChart"/>
    <dgm:cxn modelId="{22975E0B-B4BA-4D97-859C-3BD5770D0E92}" type="presParOf" srcId="{1FCFAE6A-1D03-424F-82AE-13306FB56908}" destId="{0C12107F-41D4-4DFC-B4A4-1A81BB298E5B}" srcOrd="0" destOrd="0" presId="urn:microsoft.com/office/officeart/2008/layout/NameandTitleOrganizationalChart"/>
    <dgm:cxn modelId="{8762B9A1-743A-458F-A28C-F252EADCFD23}" type="presParOf" srcId="{1FCFAE6A-1D03-424F-82AE-13306FB56908}" destId="{3B3DB5D1-A977-429D-B85F-44B08C9097E0}" srcOrd="1" destOrd="0" presId="urn:microsoft.com/office/officeart/2008/layout/NameandTitleOrganizationalChart"/>
    <dgm:cxn modelId="{808543B3-CAC9-4DA1-A596-A757C7550794}" type="presParOf" srcId="{1FCFAE6A-1D03-424F-82AE-13306FB56908}" destId="{C5AA7DD0-5158-4831-8E70-4C4FF2AFC575}" srcOrd="2" destOrd="0" presId="urn:microsoft.com/office/officeart/2008/layout/NameandTitleOrganizationalChart"/>
    <dgm:cxn modelId="{A61CA7AE-4A48-463C-B509-1D614BA94490}" type="presParOf" srcId="{9B3EBDAF-82D7-4B2E-BDC8-5E4888DDF8BF}" destId="{7CE84454-1DAF-436D-A56A-F7A5C99A4568}" srcOrd="1" destOrd="0" presId="urn:microsoft.com/office/officeart/2008/layout/NameandTitleOrganizationalChart"/>
    <dgm:cxn modelId="{B4B92657-3ECF-441A-A89B-A5BDA681836C}" type="presParOf" srcId="{9B3EBDAF-82D7-4B2E-BDC8-5E4888DDF8BF}" destId="{E289C459-FB09-4860-AE2E-FFCE19CACC83}" srcOrd="2" destOrd="0" presId="urn:microsoft.com/office/officeart/2008/layout/NameandTitleOrganizationalChart"/>
    <dgm:cxn modelId="{F4B303D2-1B16-4F32-922E-CF2B835235C8}" type="presParOf" srcId="{D5D9CEA2-C432-4834-935A-EAB7A15540C0}" destId="{B35614C4-8A5F-484A-B701-053E7C6ABB28}" srcOrd="6" destOrd="0" presId="urn:microsoft.com/office/officeart/2008/layout/NameandTitleOrganizationalChart"/>
    <dgm:cxn modelId="{D434114A-80B5-4F54-966E-7A4BF3ADA9F6}" type="presParOf" srcId="{D5D9CEA2-C432-4834-935A-EAB7A15540C0}" destId="{03BFF13F-A950-48A5-A70B-5CCB2E78A988}" srcOrd="7" destOrd="0" presId="urn:microsoft.com/office/officeart/2008/layout/NameandTitleOrganizationalChart"/>
    <dgm:cxn modelId="{EA3CD59C-2F7C-49B8-B1D9-44BB966CDFD7}" type="presParOf" srcId="{03BFF13F-A950-48A5-A70B-5CCB2E78A988}" destId="{BCF30527-9B43-4172-99A8-10914455E8C0}" srcOrd="0" destOrd="0" presId="urn:microsoft.com/office/officeart/2008/layout/NameandTitleOrganizationalChart"/>
    <dgm:cxn modelId="{5330266A-5C4F-4A0D-82C6-8008CA8C44B2}" type="presParOf" srcId="{BCF30527-9B43-4172-99A8-10914455E8C0}" destId="{EFA9F0B3-8231-47B9-9137-5189FE2ABB55}" srcOrd="0" destOrd="0" presId="urn:microsoft.com/office/officeart/2008/layout/NameandTitleOrganizationalChart"/>
    <dgm:cxn modelId="{857711C4-8004-4224-90FD-78AD89083AFF}" type="presParOf" srcId="{BCF30527-9B43-4172-99A8-10914455E8C0}" destId="{1DF30EDE-B6C6-484D-8A7A-8B50AE3E34F0}" srcOrd="1" destOrd="0" presId="urn:microsoft.com/office/officeart/2008/layout/NameandTitleOrganizationalChart"/>
    <dgm:cxn modelId="{DB27E5BA-F4F0-40B3-A106-C92F9C557F66}" type="presParOf" srcId="{BCF30527-9B43-4172-99A8-10914455E8C0}" destId="{9846FD12-7838-4CA1-A4C3-6AD9AE070051}" srcOrd="2" destOrd="0" presId="urn:microsoft.com/office/officeart/2008/layout/NameandTitleOrganizationalChart"/>
    <dgm:cxn modelId="{74F54B78-1F4C-4CCC-951B-1373472F2062}" type="presParOf" srcId="{03BFF13F-A950-48A5-A70B-5CCB2E78A988}" destId="{A80D73D2-9839-40B2-89A5-6EB6F5C2C462}" srcOrd="1" destOrd="0" presId="urn:microsoft.com/office/officeart/2008/layout/NameandTitleOrganizationalChart"/>
    <dgm:cxn modelId="{9AA6F599-A209-4650-A1F8-DB13370E5409}" type="presParOf" srcId="{03BFF13F-A950-48A5-A70B-5CCB2E78A988}" destId="{ED53AC27-31DE-4DF4-9AAF-924377471076}" srcOrd="2" destOrd="0" presId="urn:microsoft.com/office/officeart/2008/layout/NameandTitleOrganizationalChart"/>
    <dgm:cxn modelId="{84BEBA38-5B28-43EA-AAFA-AD6C2610DEAA}" type="presParOf" srcId="{D5D9CEA2-C432-4834-935A-EAB7A15540C0}" destId="{8718CC41-612E-440C-9CCD-F93ED88A55F7}" srcOrd="8" destOrd="0" presId="urn:microsoft.com/office/officeart/2008/layout/NameandTitleOrganizationalChart"/>
    <dgm:cxn modelId="{51FA26D8-3FAB-4B8E-A5F4-F757DA5CDB0D}" type="presParOf" srcId="{D5D9CEA2-C432-4834-935A-EAB7A15540C0}" destId="{C23E7FDC-DEF3-4865-9433-E39DDAE4FBC1}" srcOrd="9" destOrd="0" presId="urn:microsoft.com/office/officeart/2008/layout/NameandTitleOrganizationalChart"/>
    <dgm:cxn modelId="{F94DC49E-5B99-4383-80A5-5F3782CE8DFC}" type="presParOf" srcId="{C23E7FDC-DEF3-4865-9433-E39DDAE4FBC1}" destId="{13187331-0E50-4181-96D1-EEAC2EF907C6}" srcOrd="0" destOrd="0" presId="urn:microsoft.com/office/officeart/2008/layout/NameandTitleOrganizationalChart"/>
    <dgm:cxn modelId="{23096549-B95A-447A-81FE-68526B3FC422}" type="presParOf" srcId="{13187331-0E50-4181-96D1-EEAC2EF907C6}" destId="{6C1C8BAD-0FBB-4BD2-A28C-F18ACE1CB45E}" srcOrd="0" destOrd="0" presId="urn:microsoft.com/office/officeart/2008/layout/NameandTitleOrganizationalChart"/>
    <dgm:cxn modelId="{AFF2FB6C-233D-4B4D-8DFD-AEAB4D785412}" type="presParOf" srcId="{13187331-0E50-4181-96D1-EEAC2EF907C6}" destId="{08218965-AD87-41B6-A675-D8B1B4D2FE43}" srcOrd="1" destOrd="0" presId="urn:microsoft.com/office/officeart/2008/layout/NameandTitleOrganizationalChart"/>
    <dgm:cxn modelId="{105F4F2D-1843-4320-98EE-5DD0CCA736A4}" type="presParOf" srcId="{13187331-0E50-4181-96D1-EEAC2EF907C6}" destId="{DA3D76A1-440C-46D7-8B0E-26481C49B840}" srcOrd="2" destOrd="0" presId="urn:microsoft.com/office/officeart/2008/layout/NameandTitleOrganizationalChart"/>
    <dgm:cxn modelId="{41D59706-69E0-4776-B01C-03A2787235B8}" type="presParOf" srcId="{C23E7FDC-DEF3-4865-9433-E39DDAE4FBC1}" destId="{7947DB51-014F-4F8B-A6DE-D8258220887D}" srcOrd="1" destOrd="0" presId="urn:microsoft.com/office/officeart/2008/layout/NameandTitleOrganizationalChart"/>
    <dgm:cxn modelId="{E76113C8-613C-464E-AC17-E5786029C1AD}" type="presParOf" srcId="{7947DB51-014F-4F8B-A6DE-D8258220887D}" destId="{D3E222F6-8A03-44CE-B384-3BC254EFECB8}" srcOrd="0" destOrd="0" presId="urn:microsoft.com/office/officeart/2008/layout/NameandTitleOrganizationalChart"/>
    <dgm:cxn modelId="{C8CDD9E7-6F7F-4F8F-A884-96DDB9F7A9CB}" type="presParOf" srcId="{7947DB51-014F-4F8B-A6DE-D8258220887D}" destId="{47296FFE-BCBA-471C-AE2C-815674BB4D2E}" srcOrd="1" destOrd="0" presId="urn:microsoft.com/office/officeart/2008/layout/NameandTitleOrganizationalChart"/>
    <dgm:cxn modelId="{5F14F5A1-37DA-432C-B1CC-76F2263321EE}" type="presParOf" srcId="{47296FFE-BCBA-471C-AE2C-815674BB4D2E}" destId="{9EFE5721-B376-406D-ADB0-D9104591276C}" srcOrd="0" destOrd="0" presId="urn:microsoft.com/office/officeart/2008/layout/NameandTitleOrganizationalChart"/>
    <dgm:cxn modelId="{9C9CD85C-40E1-4854-9FEA-2A9D571DEFF1}" type="presParOf" srcId="{9EFE5721-B376-406D-ADB0-D9104591276C}" destId="{39CBADE7-8064-48AF-A84A-C2B842AB7264}" srcOrd="0" destOrd="0" presId="urn:microsoft.com/office/officeart/2008/layout/NameandTitleOrganizationalChart"/>
    <dgm:cxn modelId="{3C0E2F66-C9F7-4C58-9EA5-99921E6EB92C}" type="presParOf" srcId="{9EFE5721-B376-406D-ADB0-D9104591276C}" destId="{E0FDC599-4800-4564-AA0E-62DB9DCD17E9}" srcOrd="1" destOrd="0" presId="urn:microsoft.com/office/officeart/2008/layout/NameandTitleOrganizationalChart"/>
    <dgm:cxn modelId="{E7957CCF-F5C2-42FD-8193-18E420DDA993}" type="presParOf" srcId="{9EFE5721-B376-406D-ADB0-D9104591276C}" destId="{470CB026-3348-40F9-81BA-00663F6E1EC2}" srcOrd="2" destOrd="0" presId="urn:microsoft.com/office/officeart/2008/layout/NameandTitleOrganizationalChart"/>
    <dgm:cxn modelId="{538C65F1-7302-4642-B76A-C66D8E1AFD26}" type="presParOf" srcId="{47296FFE-BCBA-471C-AE2C-815674BB4D2E}" destId="{A381460C-6E29-46D1-BE49-96C358705A19}" srcOrd="1" destOrd="0" presId="urn:microsoft.com/office/officeart/2008/layout/NameandTitleOrganizationalChart"/>
    <dgm:cxn modelId="{0BC09CE5-2E79-4FEF-81AF-8B8883061EA1}" type="presParOf" srcId="{A381460C-6E29-46D1-BE49-96C358705A19}" destId="{8F9F5AB4-CA89-46C7-B3F2-8B6594CA5253}" srcOrd="0" destOrd="0" presId="urn:microsoft.com/office/officeart/2008/layout/NameandTitleOrganizationalChart"/>
    <dgm:cxn modelId="{5DB98B59-793D-47CB-BDD3-A4D51CCEC5F5}" type="presParOf" srcId="{A381460C-6E29-46D1-BE49-96C358705A19}" destId="{59465728-78E6-45B7-A5EA-CB81E26DE499}" srcOrd="1" destOrd="0" presId="urn:microsoft.com/office/officeart/2008/layout/NameandTitleOrganizationalChart"/>
    <dgm:cxn modelId="{E50B4DF5-FBA4-42FD-9B2E-4F4FD8DC1FA0}" type="presParOf" srcId="{59465728-78E6-45B7-A5EA-CB81E26DE499}" destId="{C71F9766-51B1-4963-9E20-16A27B3C5E33}" srcOrd="0" destOrd="0" presId="urn:microsoft.com/office/officeart/2008/layout/NameandTitleOrganizationalChart"/>
    <dgm:cxn modelId="{760642C4-0F6F-4815-86F0-09B248B30267}" type="presParOf" srcId="{C71F9766-51B1-4963-9E20-16A27B3C5E33}" destId="{F236C608-0E62-4B5E-A4A1-2A25630065C8}" srcOrd="0" destOrd="0" presId="urn:microsoft.com/office/officeart/2008/layout/NameandTitleOrganizationalChart"/>
    <dgm:cxn modelId="{2C24507B-5F9B-43CB-8AAD-9FE059D4BD57}" type="presParOf" srcId="{C71F9766-51B1-4963-9E20-16A27B3C5E33}" destId="{DF213635-EC72-4882-9D8E-FECF9822BA63}" srcOrd="1" destOrd="0" presId="urn:microsoft.com/office/officeart/2008/layout/NameandTitleOrganizationalChart"/>
    <dgm:cxn modelId="{D1BD9391-5387-4B26-91E1-F384208C7DBF}" type="presParOf" srcId="{C71F9766-51B1-4963-9E20-16A27B3C5E33}" destId="{D43FF065-1270-4D8B-BCEF-E78AF7BA6BC0}" srcOrd="2" destOrd="0" presId="urn:microsoft.com/office/officeart/2008/layout/NameandTitleOrganizationalChart"/>
    <dgm:cxn modelId="{A41CBB07-285F-4D64-9EDD-B152E0C0CA9D}" type="presParOf" srcId="{59465728-78E6-45B7-A5EA-CB81E26DE499}" destId="{E3FDC99B-8BE3-457C-8AB3-9978F5267278}" srcOrd="1" destOrd="0" presId="urn:microsoft.com/office/officeart/2008/layout/NameandTitleOrganizationalChart"/>
    <dgm:cxn modelId="{B0C7598D-5092-4C6C-A7BA-0FAB1EBF19E3}" type="presParOf" srcId="{E3FDC99B-8BE3-457C-8AB3-9978F5267278}" destId="{42648A71-0B41-49B0-90E0-EAC35A5F36C7}" srcOrd="0" destOrd="0" presId="urn:microsoft.com/office/officeart/2008/layout/NameandTitleOrganizationalChart"/>
    <dgm:cxn modelId="{83A863C8-C618-4975-A4EE-A25546E975D8}" type="presParOf" srcId="{E3FDC99B-8BE3-457C-8AB3-9978F5267278}" destId="{B7952C5C-94EF-47C7-A710-98C6145447F5}" srcOrd="1" destOrd="0" presId="urn:microsoft.com/office/officeart/2008/layout/NameandTitleOrganizationalChart"/>
    <dgm:cxn modelId="{89D95052-0780-416A-90F4-3FB2B1CF7AB0}" type="presParOf" srcId="{B7952C5C-94EF-47C7-A710-98C6145447F5}" destId="{7CDDA2C6-CD7F-4AA4-9DAA-6A02DBD65835}" srcOrd="0" destOrd="0" presId="urn:microsoft.com/office/officeart/2008/layout/NameandTitleOrganizationalChart"/>
    <dgm:cxn modelId="{C37BAD34-647D-4B76-B4EA-6D4313D951C0}" type="presParOf" srcId="{7CDDA2C6-CD7F-4AA4-9DAA-6A02DBD65835}" destId="{4CBEF5D7-0886-4739-9E39-875F595D453C}" srcOrd="0" destOrd="0" presId="urn:microsoft.com/office/officeart/2008/layout/NameandTitleOrganizationalChart"/>
    <dgm:cxn modelId="{A1AE0871-3B21-4647-86CC-0A3DC4FAEAB5}" type="presParOf" srcId="{7CDDA2C6-CD7F-4AA4-9DAA-6A02DBD65835}" destId="{35ECACF9-C2B6-4724-B10F-922137ACA879}" srcOrd="1" destOrd="0" presId="urn:microsoft.com/office/officeart/2008/layout/NameandTitleOrganizationalChart"/>
    <dgm:cxn modelId="{906222E9-AB1B-4162-83AC-789A6F05C770}" type="presParOf" srcId="{7CDDA2C6-CD7F-4AA4-9DAA-6A02DBD65835}" destId="{40883471-E353-44B0-83F0-B4999E5D569D}" srcOrd="2" destOrd="0" presId="urn:microsoft.com/office/officeart/2008/layout/NameandTitleOrganizationalChart"/>
    <dgm:cxn modelId="{BAE74E26-C16D-45F5-A991-D14B0EFEC6BD}" type="presParOf" srcId="{B7952C5C-94EF-47C7-A710-98C6145447F5}" destId="{27F57182-FD6C-4422-83BE-0D1A347643BC}" srcOrd="1" destOrd="0" presId="urn:microsoft.com/office/officeart/2008/layout/NameandTitleOrganizationalChart"/>
    <dgm:cxn modelId="{ADFBA5BD-D2C4-455C-A6F8-C81B81E7586B}" type="presParOf" srcId="{27F57182-FD6C-4422-83BE-0D1A347643BC}" destId="{A30393DF-3A4B-4106-842D-73A689893135}" srcOrd="0" destOrd="0" presId="urn:microsoft.com/office/officeart/2008/layout/NameandTitleOrganizationalChart"/>
    <dgm:cxn modelId="{25F1C19C-8B98-479C-B057-8D957AEE93FA}" type="presParOf" srcId="{27F57182-FD6C-4422-83BE-0D1A347643BC}" destId="{8B55477A-3F23-46BD-9299-187F0D5E8228}" srcOrd="1" destOrd="0" presId="urn:microsoft.com/office/officeart/2008/layout/NameandTitleOrganizationalChart"/>
    <dgm:cxn modelId="{41B363B4-4347-46C9-BA83-4F10EBE3963C}" type="presParOf" srcId="{8B55477A-3F23-46BD-9299-187F0D5E8228}" destId="{1E5D162E-BFB8-4214-BE5F-636CF8969DEA}" srcOrd="0" destOrd="0" presId="urn:microsoft.com/office/officeart/2008/layout/NameandTitleOrganizationalChart"/>
    <dgm:cxn modelId="{576507A8-8410-4654-901F-7A680178E8F0}" type="presParOf" srcId="{1E5D162E-BFB8-4214-BE5F-636CF8969DEA}" destId="{F559EE92-E088-4CEA-A285-1FAC85078D30}" srcOrd="0" destOrd="0" presId="urn:microsoft.com/office/officeart/2008/layout/NameandTitleOrganizationalChart"/>
    <dgm:cxn modelId="{96A3E502-6F02-4C23-BF0E-B67B1887F3E7}" type="presParOf" srcId="{1E5D162E-BFB8-4214-BE5F-636CF8969DEA}" destId="{5C7CE374-60E9-4888-B103-D10062AF7D7D}" srcOrd="1" destOrd="0" presId="urn:microsoft.com/office/officeart/2008/layout/NameandTitleOrganizationalChart"/>
    <dgm:cxn modelId="{AE547DB2-3C3F-4073-B19E-623BFE009924}" type="presParOf" srcId="{1E5D162E-BFB8-4214-BE5F-636CF8969DEA}" destId="{DF8F1D46-3BFD-4BCC-A8F8-B83311F83BDE}" srcOrd="2" destOrd="0" presId="urn:microsoft.com/office/officeart/2008/layout/NameandTitleOrganizationalChart"/>
    <dgm:cxn modelId="{B0B31D69-804D-40F9-9862-05938F54649D}" type="presParOf" srcId="{8B55477A-3F23-46BD-9299-187F0D5E8228}" destId="{65EC6E70-6C7F-4853-BB75-7B2D6CB1C534}" srcOrd="1" destOrd="0" presId="urn:microsoft.com/office/officeart/2008/layout/NameandTitleOrganizationalChart"/>
    <dgm:cxn modelId="{7D2E0E80-0226-4219-82AB-C23E313C4AF1}" type="presParOf" srcId="{8B55477A-3F23-46BD-9299-187F0D5E8228}" destId="{163C0673-7869-4F25-87CF-C431123EE35C}" srcOrd="2" destOrd="0" presId="urn:microsoft.com/office/officeart/2008/layout/NameandTitleOrganizationalChart"/>
    <dgm:cxn modelId="{DC2DEECD-CA72-4C46-894A-15960256A2A0}" type="presParOf" srcId="{B7952C5C-94EF-47C7-A710-98C6145447F5}" destId="{F5A11ED4-F26B-4024-AA2C-FB7927044986}" srcOrd="2" destOrd="0" presId="urn:microsoft.com/office/officeart/2008/layout/NameandTitleOrganizationalChart"/>
    <dgm:cxn modelId="{7457D462-6061-4347-BD2B-B091FDAAAB6B}" type="presParOf" srcId="{59465728-78E6-45B7-A5EA-CB81E26DE499}" destId="{9B86955E-E6E1-4D11-AECE-8E91A2AF79DE}" srcOrd="2" destOrd="0" presId="urn:microsoft.com/office/officeart/2008/layout/NameandTitleOrganizationalChart"/>
    <dgm:cxn modelId="{AA30C3E1-CC33-4D96-A50D-F1FE7692CE2E}" type="presParOf" srcId="{A381460C-6E29-46D1-BE49-96C358705A19}" destId="{5F7AE9DC-03C6-4A8A-8687-2A2C95C3307B}" srcOrd="2" destOrd="0" presId="urn:microsoft.com/office/officeart/2008/layout/NameandTitleOrganizationalChart"/>
    <dgm:cxn modelId="{D78477C8-72AD-4DAF-ADB4-B5450F319C65}" type="presParOf" srcId="{A381460C-6E29-46D1-BE49-96C358705A19}" destId="{C65A85CB-8CAD-438E-AA28-DC16D6B99543}" srcOrd="3" destOrd="0" presId="urn:microsoft.com/office/officeart/2008/layout/NameandTitleOrganizationalChart"/>
    <dgm:cxn modelId="{17438C36-5F0C-45F0-8AF2-ADCA94DC5F39}" type="presParOf" srcId="{C65A85CB-8CAD-438E-AA28-DC16D6B99543}" destId="{F47B9F33-AEA6-44C1-B6BB-473E43564242}" srcOrd="0" destOrd="0" presId="urn:microsoft.com/office/officeart/2008/layout/NameandTitleOrganizationalChart"/>
    <dgm:cxn modelId="{55367E18-ED2B-4A10-BAF3-41BAABF750B6}" type="presParOf" srcId="{F47B9F33-AEA6-44C1-B6BB-473E43564242}" destId="{B24C0770-9774-4F0B-A1CB-34F8B6218FEB}" srcOrd="0" destOrd="0" presId="urn:microsoft.com/office/officeart/2008/layout/NameandTitleOrganizationalChart"/>
    <dgm:cxn modelId="{C6BE5CDB-E878-4B8F-A4A6-46C4205FCEA7}" type="presParOf" srcId="{F47B9F33-AEA6-44C1-B6BB-473E43564242}" destId="{949639F2-AFEC-4891-A66E-B302918916F6}" srcOrd="1" destOrd="0" presId="urn:microsoft.com/office/officeart/2008/layout/NameandTitleOrganizationalChart"/>
    <dgm:cxn modelId="{97BE1BBF-E431-4F7E-AA69-8C6E6981155C}" type="presParOf" srcId="{F47B9F33-AEA6-44C1-B6BB-473E43564242}" destId="{6B98647F-4B33-4700-9AB3-0AF9C963026B}" srcOrd="2" destOrd="0" presId="urn:microsoft.com/office/officeart/2008/layout/NameandTitleOrganizationalChart"/>
    <dgm:cxn modelId="{189B46D7-BD78-41C9-A664-FFC63582A449}" type="presParOf" srcId="{C65A85CB-8CAD-438E-AA28-DC16D6B99543}" destId="{5497EA57-E968-401B-8CAE-0D39330EC4DB}" srcOrd="1" destOrd="0" presId="urn:microsoft.com/office/officeart/2008/layout/NameandTitleOrganizationalChart"/>
    <dgm:cxn modelId="{EC766061-FC2F-4B97-8DC2-9BB3FB7A4927}" type="presParOf" srcId="{C65A85CB-8CAD-438E-AA28-DC16D6B99543}" destId="{89DA5049-7E9B-497C-832C-1CB9F2615989}" srcOrd="2" destOrd="0" presId="urn:microsoft.com/office/officeart/2008/layout/NameandTitleOrganizationalChart"/>
    <dgm:cxn modelId="{F1407621-5ECA-45A5-9B06-4ED546A5FB78}" type="presParOf" srcId="{A381460C-6E29-46D1-BE49-96C358705A19}" destId="{C4B4AE1B-8403-405A-AB6B-0224CB579703}" srcOrd="4" destOrd="0" presId="urn:microsoft.com/office/officeart/2008/layout/NameandTitleOrganizationalChart"/>
    <dgm:cxn modelId="{A46E539D-8EE1-4493-9C1B-E515C6BFE432}" type="presParOf" srcId="{A381460C-6E29-46D1-BE49-96C358705A19}" destId="{7FB77112-E240-4860-9E7A-8D12B7E2AC53}" srcOrd="5" destOrd="0" presId="urn:microsoft.com/office/officeart/2008/layout/NameandTitleOrganizationalChart"/>
    <dgm:cxn modelId="{87BF46F5-8908-475F-A4FD-97E34F553B26}" type="presParOf" srcId="{7FB77112-E240-4860-9E7A-8D12B7E2AC53}" destId="{C29080DC-CC48-4B54-A8E0-92C12A0F97ED}" srcOrd="0" destOrd="0" presId="urn:microsoft.com/office/officeart/2008/layout/NameandTitleOrganizationalChart"/>
    <dgm:cxn modelId="{4AD78870-B5BD-4E13-9EEE-610BFD002DA6}" type="presParOf" srcId="{C29080DC-CC48-4B54-A8E0-92C12A0F97ED}" destId="{1A9F24C7-9601-4F95-84B7-56762ACC6326}" srcOrd="0" destOrd="0" presId="urn:microsoft.com/office/officeart/2008/layout/NameandTitleOrganizationalChart"/>
    <dgm:cxn modelId="{A2723315-4AFA-44CE-8A5D-9BEC14AA1B19}" type="presParOf" srcId="{C29080DC-CC48-4B54-A8E0-92C12A0F97ED}" destId="{046D40A8-BDE2-431A-A8E7-EC0AF795CD8D}" srcOrd="1" destOrd="0" presId="urn:microsoft.com/office/officeart/2008/layout/NameandTitleOrganizationalChart"/>
    <dgm:cxn modelId="{5F71A244-36AD-46A2-9384-50A13927081C}" type="presParOf" srcId="{C29080DC-CC48-4B54-A8E0-92C12A0F97ED}" destId="{21B698D1-B8C0-45C8-8B93-C9B4C7B303B4}" srcOrd="2" destOrd="0" presId="urn:microsoft.com/office/officeart/2008/layout/NameandTitleOrganizationalChart"/>
    <dgm:cxn modelId="{42202056-3B2F-4FA9-9625-EA2155592B74}" type="presParOf" srcId="{7FB77112-E240-4860-9E7A-8D12B7E2AC53}" destId="{76648A24-48A1-464C-B56A-240B3C47A8CF}" srcOrd="1" destOrd="0" presId="urn:microsoft.com/office/officeart/2008/layout/NameandTitleOrganizationalChart"/>
    <dgm:cxn modelId="{67EB7A58-4929-40E6-9753-45649294CA2F}" type="presParOf" srcId="{7FB77112-E240-4860-9E7A-8D12B7E2AC53}" destId="{9BFB3277-4918-46E7-86B9-E34F9DEB72E1}" srcOrd="2" destOrd="0" presId="urn:microsoft.com/office/officeart/2008/layout/NameandTitleOrganizationalChart"/>
    <dgm:cxn modelId="{C0A093C0-7E7B-4BF0-AB82-0AC9BC47940A}" type="presParOf" srcId="{47296FFE-BCBA-471C-AE2C-815674BB4D2E}" destId="{D669DB84-C41E-4670-A5D8-173533E95482}" srcOrd="2" destOrd="0" presId="urn:microsoft.com/office/officeart/2008/layout/NameandTitleOrganizationalChart"/>
    <dgm:cxn modelId="{753BF6B8-D017-419B-BF95-025D79F632CE}" type="presParOf" srcId="{7947DB51-014F-4F8B-A6DE-D8258220887D}" destId="{3A872C65-F8DD-463E-A74C-40BA94771C5A}" srcOrd="2" destOrd="0" presId="urn:microsoft.com/office/officeart/2008/layout/NameandTitleOrganizationalChart"/>
    <dgm:cxn modelId="{560D44D9-3A29-42BF-BA4B-C4288B8D53DA}" type="presParOf" srcId="{7947DB51-014F-4F8B-A6DE-D8258220887D}" destId="{2C6C2F1F-7B62-4487-B7C6-29FDAFE559AC}" srcOrd="3" destOrd="0" presId="urn:microsoft.com/office/officeart/2008/layout/NameandTitleOrganizationalChart"/>
    <dgm:cxn modelId="{BBF21B8F-0699-45D5-A228-CE51BB55BDB2}" type="presParOf" srcId="{2C6C2F1F-7B62-4487-B7C6-29FDAFE559AC}" destId="{DE593CE9-8D12-483D-8C2E-5D713EEA3DD2}" srcOrd="0" destOrd="0" presId="urn:microsoft.com/office/officeart/2008/layout/NameandTitleOrganizationalChart"/>
    <dgm:cxn modelId="{B02941FB-2778-4515-A7C1-BF850FC10BA8}" type="presParOf" srcId="{DE593CE9-8D12-483D-8C2E-5D713EEA3DD2}" destId="{1973478A-FF96-4EA6-B3B8-E32EDF0680DD}" srcOrd="0" destOrd="0" presId="urn:microsoft.com/office/officeart/2008/layout/NameandTitleOrganizationalChart"/>
    <dgm:cxn modelId="{4DF5C0F8-4360-4951-9C7B-6AE49955608D}" type="presParOf" srcId="{DE593CE9-8D12-483D-8C2E-5D713EEA3DD2}" destId="{ADD686FB-F1BA-413B-956A-FAD4BFFB374B}" srcOrd="1" destOrd="0" presId="urn:microsoft.com/office/officeart/2008/layout/NameandTitleOrganizationalChart"/>
    <dgm:cxn modelId="{2A7CCBBC-BD4C-4DDA-96BC-2E37E32988A3}" type="presParOf" srcId="{DE593CE9-8D12-483D-8C2E-5D713EEA3DD2}" destId="{1E88D450-8C9F-4EEB-9132-28454171FC65}" srcOrd="2" destOrd="0" presId="urn:microsoft.com/office/officeart/2008/layout/NameandTitleOrganizationalChart"/>
    <dgm:cxn modelId="{510252ED-4A2B-42AC-8456-2A29EEA5661B}" type="presParOf" srcId="{2C6C2F1F-7B62-4487-B7C6-29FDAFE559AC}" destId="{A5ED05A4-3B14-46F1-89DF-4DA258DA7FD2}" srcOrd="1" destOrd="0" presId="urn:microsoft.com/office/officeart/2008/layout/NameandTitleOrganizationalChart"/>
    <dgm:cxn modelId="{F7E8C691-F304-44B4-A1A4-FA9CDB5BE21A}" type="presParOf" srcId="{2C6C2F1F-7B62-4487-B7C6-29FDAFE559AC}" destId="{EA4B1614-917D-4A28-9365-D6F0A1D9B785}" srcOrd="2" destOrd="0" presId="urn:microsoft.com/office/officeart/2008/layout/NameandTitleOrganizationalChart"/>
    <dgm:cxn modelId="{6222F4A4-110E-4737-A78A-31EAB63E5182}" type="presParOf" srcId="{C23E7FDC-DEF3-4865-9433-E39DDAE4FBC1}" destId="{1866ADEA-6D4F-471E-8F26-B30E426D7F95}" srcOrd="2" destOrd="0" presId="urn:microsoft.com/office/officeart/2008/layout/NameandTitleOrganizationalChart"/>
    <dgm:cxn modelId="{76B2FE12-364B-486E-83E9-8C688A7CE93F}" type="presParOf" srcId="{D5D9CEA2-C432-4834-935A-EAB7A15540C0}" destId="{927345DB-384D-4AC5-83B8-85E911369928}" srcOrd="10" destOrd="0" presId="urn:microsoft.com/office/officeart/2008/layout/NameandTitleOrganizationalChart"/>
    <dgm:cxn modelId="{9A83352A-6E47-40FE-8E08-53FDC734185A}" type="presParOf" srcId="{D5D9CEA2-C432-4834-935A-EAB7A15540C0}" destId="{129E4687-B5B2-4570-9349-613472162676}" srcOrd="11" destOrd="0" presId="urn:microsoft.com/office/officeart/2008/layout/NameandTitleOrganizationalChart"/>
    <dgm:cxn modelId="{54D83A02-C3A2-4D4C-8585-F77078DA439C}" type="presParOf" srcId="{129E4687-B5B2-4570-9349-613472162676}" destId="{8433CC68-09B6-4584-BAEC-CA7A626C2113}" srcOrd="0" destOrd="0" presId="urn:microsoft.com/office/officeart/2008/layout/NameandTitleOrganizationalChart"/>
    <dgm:cxn modelId="{C8B96D75-D6B3-4042-9180-50E129CAE285}" type="presParOf" srcId="{8433CC68-09B6-4584-BAEC-CA7A626C2113}" destId="{A0AB0266-667D-431D-856E-23F91F6A02C4}" srcOrd="0" destOrd="0" presId="urn:microsoft.com/office/officeart/2008/layout/NameandTitleOrganizationalChart"/>
    <dgm:cxn modelId="{D0E9C276-8CD4-438B-88A1-E79555BD1DC5}" type="presParOf" srcId="{8433CC68-09B6-4584-BAEC-CA7A626C2113}" destId="{1D154E4C-9EE6-4F82-BE44-2A2F6A21D814}" srcOrd="1" destOrd="0" presId="urn:microsoft.com/office/officeart/2008/layout/NameandTitleOrganizationalChart"/>
    <dgm:cxn modelId="{52C73C97-ACB8-4B05-973E-A48350918770}" type="presParOf" srcId="{8433CC68-09B6-4584-BAEC-CA7A626C2113}" destId="{49477053-4B07-4B4A-AEBE-4E5B0CD724F4}" srcOrd="2" destOrd="0" presId="urn:microsoft.com/office/officeart/2008/layout/NameandTitleOrganizationalChart"/>
    <dgm:cxn modelId="{B7679AA7-696A-4F96-927D-026D020D3CCE}" type="presParOf" srcId="{129E4687-B5B2-4570-9349-613472162676}" destId="{FB09C687-041F-4EBF-90E2-14B92FBD7E9A}" srcOrd="1" destOrd="0" presId="urn:microsoft.com/office/officeart/2008/layout/NameandTitleOrganizationalChart"/>
    <dgm:cxn modelId="{772C80EA-7FB8-4600-B20D-90829C540136}" type="presParOf" srcId="{129E4687-B5B2-4570-9349-613472162676}" destId="{F58F14B3-9EB3-4EE1-A5C1-70C979BE55D6}" srcOrd="2" destOrd="0" presId="urn:microsoft.com/office/officeart/2008/layout/NameandTitleOrganizationalChart"/>
    <dgm:cxn modelId="{0F767640-C409-4B0B-87D9-25F63C13DD85}" type="presParOf" srcId="{D5D9CEA2-C432-4834-935A-EAB7A15540C0}" destId="{39AE0B3B-8243-431D-8E3A-66236372DCBA}" srcOrd="12" destOrd="0" presId="urn:microsoft.com/office/officeart/2008/layout/NameandTitleOrganizationalChart"/>
    <dgm:cxn modelId="{F5020623-98DD-47DB-9BE8-F920041807BB}" type="presParOf" srcId="{D5D9CEA2-C432-4834-935A-EAB7A15540C0}" destId="{BD63E1CA-0048-40B7-BF0F-197B7150F84B}" srcOrd="13" destOrd="0" presId="urn:microsoft.com/office/officeart/2008/layout/NameandTitleOrganizationalChart"/>
    <dgm:cxn modelId="{5DDE5A06-DA0F-4AE2-BD5B-88BB79BF83FD}" type="presParOf" srcId="{BD63E1CA-0048-40B7-BF0F-197B7150F84B}" destId="{F90B5129-C558-4499-B301-113F96B9EBD2}" srcOrd="0" destOrd="0" presId="urn:microsoft.com/office/officeart/2008/layout/NameandTitleOrganizationalChart"/>
    <dgm:cxn modelId="{31F47CEB-F03F-4D3E-8F00-CEA216F7E068}" type="presParOf" srcId="{F90B5129-C558-4499-B301-113F96B9EBD2}" destId="{6750009E-174C-4648-BFC6-4D19F450A086}" srcOrd="0" destOrd="0" presId="urn:microsoft.com/office/officeart/2008/layout/NameandTitleOrganizationalChart"/>
    <dgm:cxn modelId="{83185922-793B-46E1-879E-0C0454C4EE61}" type="presParOf" srcId="{F90B5129-C558-4499-B301-113F96B9EBD2}" destId="{FD150DA8-934E-4D36-986A-8F655151C716}" srcOrd="1" destOrd="0" presId="urn:microsoft.com/office/officeart/2008/layout/NameandTitleOrganizationalChart"/>
    <dgm:cxn modelId="{853E2CE6-2EFB-42BE-BAA6-3A89A87C4A73}" type="presParOf" srcId="{F90B5129-C558-4499-B301-113F96B9EBD2}" destId="{39EF099D-F492-4B98-A822-03D27012F17C}" srcOrd="2" destOrd="0" presId="urn:microsoft.com/office/officeart/2008/layout/NameandTitleOrganizationalChart"/>
    <dgm:cxn modelId="{DAE3DC17-51CC-4944-9DA0-FFC0D17686E0}" type="presParOf" srcId="{BD63E1CA-0048-40B7-BF0F-197B7150F84B}" destId="{260CB1B7-05ED-4955-9A5E-94EA24FE02A2}" srcOrd="1" destOrd="0" presId="urn:microsoft.com/office/officeart/2008/layout/NameandTitleOrganizationalChart"/>
    <dgm:cxn modelId="{800490FC-E7C0-4B4F-A71F-61975A844C5D}" type="presParOf" srcId="{BD63E1CA-0048-40B7-BF0F-197B7150F84B}" destId="{57E6F5E4-C8D1-4CD5-820D-B56DB74F55BC}" srcOrd="2" destOrd="0" presId="urn:microsoft.com/office/officeart/2008/layout/NameandTitleOrganizationalChart"/>
    <dgm:cxn modelId="{5A0A8BFB-D517-499C-8A77-1EE83535B2CB}" type="presParOf" srcId="{57231FF3-8B89-4EC6-8D91-350E08DD6A9A}" destId="{FF704318-45E5-42CB-8DB2-347F97F9154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E97502-9722-4C52-9DF1-15AEE197C59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8B207-9E81-4167-B481-FD2D98B70E6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XY Coordinates</a:t>
          </a:r>
        </a:p>
      </dgm:t>
    </dgm:pt>
    <dgm:pt modelId="{179971C3-AB4F-4395-A839-28D5D0DCF735}" type="parTrans" cxnId="{CF65FD45-F4A5-48FE-B950-3E776E9F227A}">
      <dgm:prSet/>
      <dgm:spPr/>
      <dgm:t>
        <a:bodyPr/>
        <a:lstStyle/>
        <a:p>
          <a:endParaRPr lang="en-US"/>
        </a:p>
      </dgm:t>
    </dgm:pt>
    <dgm:pt modelId="{28EFAB71-D68D-4D17-98F9-13FC4F491550}" type="sibTrans" cxnId="{CF65FD45-F4A5-48FE-B950-3E776E9F227A}">
      <dgm:prSet/>
      <dgm:spPr/>
      <dgm:t>
        <a:bodyPr/>
        <a:lstStyle/>
        <a:p>
          <a:endParaRPr lang="en-US"/>
        </a:p>
      </dgm:t>
    </dgm:pt>
    <dgm:pt modelId="{09F97081-2AE0-427B-B261-41E4146E05D1}">
      <dgm:prSet phldrT="[Text]"/>
      <dgm:spPr/>
      <dgm:t>
        <a:bodyPr/>
        <a:lstStyle/>
        <a:p>
          <a:r>
            <a:rPr lang="en-US" dirty="0"/>
            <a:t>Obtain XY tile coordinates via micro </a:t>
          </a:r>
          <a:r>
            <a:rPr lang="en-US" dirty="0" err="1"/>
            <a:t>magellan</a:t>
          </a:r>
          <a:r>
            <a:rPr lang="en-US" dirty="0"/>
            <a:t> surface</a:t>
          </a:r>
        </a:p>
      </dgm:t>
    </dgm:pt>
    <dgm:pt modelId="{42791815-9055-4145-8204-B13C672CD889}" type="parTrans" cxnId="{93B3D4E2-087A-4566-BE4E-1EDEB71DAF94}">
      <dgm:prSet/>
      <dgm:spPr/>
      <dgm:t>
        <a:bodyPr/>
        <a:lstStyle/>
        <a:p>
          <a:endParaRPr lang="en-US"/>
        </a:p>
      </dgm:t>
    </dgm:pt>
    <dgm:pt modelId="{4BFC47A0-4847-4F60-9867-AC0C1FC060C8}" type="sibTrans" cxnId="{93B3D4E2-087A-4566-BE4E-1EDEB71DAF94}">
      <dgm:prSet/>
      <dgm:spPr/>
      <dgm:t>
        <a:bodyPr/>
        <a:lstStyle/>
        <a:p>
          <a:endParaRPr lang="en-US"/>
        </a:p>
      </dgm:t>
    </dgm:pt>
    <dgm:pt modelId="{1FAD0936-7C98-4F53-860D-D4FF41D689F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Choose Tiles</a:t>
          </a:r>
        </a:p>
      </dgm:t>
    </dgm:pt>
    <dgm:pt modelId="{B67248BA-3237-4AE2-A2A6-324995B59DF4}" type="parTrans" cxnId="{4DB4A263-D9E8-4164-B960-0796B4A932E7}">
      <dgm:prSet/>
      <dgm:spPr/>
      <dgm:t>
        <a:bodyPr/>
        <a:lstStyle/>
        <a:p>
          <a:endParaRPr lang="en-US"/>
        </a:p>
      </dgm:t>
    </dgm:pt>
    <dgm:pt modelId="{BE50A2E6-9EA3-4D38-9D20-AC614E87BA03}" type="sibTrans" cxnId="{4DB4A263-D9E8-4164-B960-0796B4A932E7}">
      <dgm:prSet/>
      <dgm:spPr/>
      <dgm:t>
        <a:bodyPr/>
        <a:lstStyle/>
        <a:p>
          <a:endParaRPr lang="en-US"/>
        </a:p>
      </dgm:t>
    </dgm:pt>
    <dgm:pt modelId="{ADFC9FFE-5440-4581-B999-728DA05044DD}">
      <dgm:prSet phldrT="[Text]"/>
      <dgm:spPr/>
      <dgm:t>
        <a:bodyPr/>
        <a:lstStyle/>
        <a:p>
          <a:r>
            <a:rPr lang="en-US" dirty="0"/>
            <a:t>Determine which tiles to focus on</a:t>
          </a:r>
        </a:p>
      </dgm:t>
    </dgm:pt>
    <dgm:pt modelId="{C1A91F30-17FF-435C-8C84-E269702EF620}" type="parTrans" cxnId="{D1C9B909-DC4C-42D9-A4C1-0B45AC6C43D9}">
      <dgm:prSet/>
      <dgm:spPr/>
      <dgm:t>
        <a:bodyPr/>
        <a:lstStyle/>
        <a:p>
          <a:endParaRPr lang="en-US"/>
        </a:p>
      </dgm:t>
    </dgm:pt>
    <dgm:pt modelId="{5A01D07F-11D3-4AA7-B5FB-7A13527DEA20}" type="sibTrans" cxnId="{D1C9B909-DC4C-42D9-A4C1-0B45AC6C43D9}">
      <dgm:prSet/>
      <dgm:spPr/>
      <dgm:t>
        <a:bodyPr/>
        <a:lstStyle/>
        <a:p>
          <a:endParaRPr lang="en-US"/>
        </a:p>
      </dgm:t>
    </dgm:pt>
    <dgm:pt modelId="{B9704839-1A99-46A2-8A3A-E0FE62E22C6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Capture 3 plane images</a:t>
          </a:r>
        </a:p>
      </dgm:t>
    </dgm:pt>
    <dgm:pt modelId="{78A98478-F2E9-441D-81EC-E72F553832AE}" type="parTrans" cxnId="{D9640242-7674-483E-93FD-432BFE4EB459}">
      <dgm:prSet/>
      <dgm:spPr/>
      <dgm:t>
        <a:bodyPr/>
        <a:lstStyle/>
        <a:p>
          <a:endParaRPr lang="en-US"/>
        </a:p>
      </dgm:t>
    </dgm:pt>
    <dgm:pt modelId="{5C71CB2E-550C-4A47-AA5F-5AD4D576D82F}" type="sibTrans" cxnId="{D9640242-7674-483E-93FD-432BFE4EB459}">
      <dgm:prSet/>
      <dgm:spPr/>
      <dgm:t>
        <a:bodyPr/>
        <a:lstStyle/>
        <a:p>
          <a:endParaRPr lang="en-US"/>
        </a:p>
      </dgm:t>
    </dgm:pt>
    <dgm:pt modelId="{82876000-6048-443A-8AC9-B90B2DB9FBC9}">
      <dgm:prSet phldrT="[Text]"/>
      <dgm:spPr/>
      <dgm:t>
        <a:bodyPr/>
        <a:lstStyle/>
        <a:p>
          <a:r>
            <a:rPr lang="en-US" dirty="0"/>
            <a:t>At each determined tile, capture full frame images from 3 different z planes</a:t>
          </a:r>
        </a:p>
      </dgm:t>
    </dgm:pt>
    <dgm:pt modelId="{FF273676-E8BD-481C-B622-B11A4463E824}" type="parTrans" cxnId="{7B7B031F-E8B7-44E4-A63E-0C53FDFB8DC8}">
      <dgm:prSet/>
      <dgm:spPr/>
      <dgm:t>
        <a:bodyPr/>
        <a:lstStyle/>
        <a:p>
          <a:endParaRPr lang="en-US"/>
        </a:p>
      </dgm:t>
    </dgm:pt>
    <dgm:pt modelId="{BCD0F062-F41C-4BB3-8739-54FE7C985A95}" type="sibTrans" cxnId="{7B7B031F-E8B7-44E4-A63E-0C53FDFB8DC8}">
      <dgm:prSet/>
      <dgm:spPr/>
      <dgm:t>
        <a:bodyPr/>
        <a:lstStyle/>
        <a:p>
          <a:endParaRPr lang="en-US"/>
        </a:p>
      </dgm:t>
    </dgm:pt>
    <dgm:pt modelId="{F63DABB0-FA3C-4C24-9894-AED61177DDB7}">
      <dgm:prSet phldrT="[Text]"/>
      <dgm:spPr/>
      <dgm:t>
        <a:bodyPr/>
        <a:lstStyle/>
        <a:p>
          <a:r>
            <a:rPr lang="en-US" dirty="0"/>
            <a:t>Gaps between z planes is predetermined</a:t>
          </a:r>
        </a:p>
      </dgm:t>
    </dgm:pt>
    <dgm:pt modelId="{85092332-E4EB-4E62-855A-729AB69CAED4}" type="parTrans" cxnId="{35022820-A833-4B18-9030-7E0237BFEA8F}">
      <dgm:prSet/>
      <dgm:spPr/>
      <dgm:t>
        <a:bodyPr/>
        <a:lstStyle/>
        <a:p>
          <a:endParaRPr lang="en-US"/>
        </a:p>
      </dgm:t>
    </dgm:pt>
    <dgm:pt modelId="{2224BF4E-6674-4550-BBCF-3D18F7C4E185}" type="sibTrans" cxnId="{35022820-A833-4B18-9030-7E0237BFEA8F}">
      <dgm:prSet/>
      <dgm:spPr/>
      <dgm:t>
        <a:bodyPr/>
        <a:lstStyle/>
        <a:p>
          <a:endParaRPr lang="en-US"/>
        </a:p>
      </dgm:t>
    </dgm:pt>
    <dgm:pt modelId="{F3FF9FF5-3831-492F-B0AB-77545E2D8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Break Images into super pixels</a:t>
          </a:r>
        </a:p>
      </dgm:t>
    </dgm:pt>
    <dgm:pt modelId="{6B0F2059-19D3-4E4B-AD7E-DADF0A5294C7}" type="parTrans" cxnId="{FED937A4-934A-44F2-96ED-AC710A61664A}">
      <dgm:prSet/>
      <dgm:spPr/>
      <dgm:t>
        <a:bodyPr/>
        <a:lstStyle/>
        <a:p>
          <a:endParaRPr lang="en-US"/>
        </a:p>
      </dgm:t>
    </dgm:pt>
    <dgm:pt modelId="{4A02BFFF-CDD4-4E4A-B819-EEE4E76D45F9}" type="sibTrans" cxnId="{FED937A4-934A-44F2-96ED-AC710A61664A}">
      <dgm:prSet/>
      <dgm:spPr/>
      <dgm:t>
        <a:bodyPr/>
        <a:lstStyle/>
        <a:p>
          <a:endParaRPr lang="en-US"/>
        </a:p>
      </dgm:t>
    </dgm:pt>
    <dgm:pt modelId="{241E984C-5826-4088-A783-17B6B42821B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Calculate reciprocal Brenner Score</a:t>
          </a:r>
        </a:p>
      </dgm:t>
    </dgm:pt>
    <dgm:pt modelId="{D668AA10-E80D-4E42-AE2D-D1341BAE28B7}" type="parTrans" cxnId="{C66B47D3-55E2-4CA7-97EB-7D2F575DEE82}">
      <dgm:prSet/>
      <dgm:spPr/>
      <dgm:t>
        <a:bodyPr/>
        <a:lstStyle/>
        <a:p>
          <a:endParaRPr lang="en-US"/>
        </a:p>
      </dgm:t>
    </dgm:pt>
    <dgm:pt modelId="{EA5C2210-740A-4ACA-A2A2-9DD4EA4B9ABF}" type="sibTrans" cxnId="{C66B47D3-55E2-4CA7-97EB-7D2F575DEE82}">
      <dgm:prSet/>
      <dgm:spPr/>
      <dgm:t>
        <a:bodyPr/>
        <a:lstStyle/>
        <a:p>
          <a:endParaRPr lang="en-US"/>
        </a:p>
      </dgm:t>
    </dgm:pt>
    <dgm:pt modelId="{60C678A0-0797-4AEC-8E27-EE6B9D8BA50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Filter Brenner Score</a:t>
          </a:r>
        </a:p>
      </dgm:t>
    </dgm:pt>
    <dgm:pt modelId="{5937851F-1559-44A4-8723-45A357A35A35}" type="parTrans" cxnId="{2BCE9BBD-3283-40B6-B60D-1BA7A8A7B656}">
      <dgm:prSet/>
      <dgm:spPr/>
      <dgm:t>
        <a:bodyPr/>
        <a:lstStyle/>
        <a:p>
          <a:endParaRPr lang="en-US"/>
        </a:p>
      </dgm:t>
    </dgm:pt>
    <dgm:pt modelId="{CA5F483F-A46A-4E6B-9F07-C7E5936D30D6}" type="sibTrans" cxnId="{2BCE9BBD-3283-40B6-B60D-1BA7A8A7B656}">
      <dgm:prSet/>
      <dgm:spPr/>
      <dgm:t>
        <a:bodyPr/>
        <a:lstStyle/>
        <a:p>
          <a:endParaRPr lang="en-US"/>
        </a:p>
      </dgm:t>
    </dgm:pt>
    <dgm:pt modelId="{AF7F81A5-687F-4031-8B65-3D4AAC3FA7AE}">
      <dgm:prSet/>
      <dgm:spPr/>
      <dgm:t>
        <a:bodyPr/>
        <a:lstStyle/>
        <a:p>
          <a:r>
            <a:rPr lang="en-US" dirty="0"/>
            <a:t>Divide each image into an array of sub areas dubbed ‘super pixels’</a:t>
          </a:r>
        </a:p>
      </dgm:t>
    </dgm:pt>
    <dgm:pt modelId="{440E0D52-D6F5-4210-9873-DB43A54E18A1}" type="parTrans" cxnId="{1A850C5E-F0D5-4CFF-859D-9D7BBA14CE4E}">
      <dgm:prSet/>
      <dgm:spPr/>
      <dgm:t>
        <a:bodyPr/>
        <a:lstStyle/>
        <a:p>
          <a:endParaRPr lang="en-US"/>
        </a:p>
      </dgm:t>
    </dgm:pt>
    <dgm:pt modelId="{227BEC66-9F2B-43F6-A96C-E711ED23E540}" type="sibTrans" cxnId="{1A850C5E-F0D5-4CFF-859D-9D7BBA14CE4E}">
      <dgm:prSet/>
      <dgm:spPr/>
      <dgm:t>
        <a:bodyPr/>
        <a:lstStyle/>
        <a:p>
          <a:endParaRPr lang="en-US"/>
        </a:p>
      </dgm:t>
    </dgm:pt>
    <dgm:pt modelId="{1607C6F1-7F51-4709-9D9D-C5213E087EB7}">
      <dgm:prSet/>
      <dgm:spPr/>
      <dgm:t>
        <a:bodyPr/>
        <a:lstStyle/>
        <a:p>
          <a:r>
            <a:rPr lang="en-US" dirty="0"/>
            <a:t>Calculate </a:t>
          </a:r>
          <a:r>
            <a:rPr lang="en-US" dirty="0" err="1"/>
            <a:t>brenner</a:t>
          </a:r>
          <a:r>
            <a:rPr lang="en-US" dirty="0"/>
            <a:t> score for each super pixel and take reciprocal of it</a:t>
          </a:r>
        </a:p>
      </dgm:t>
    </dgm:pt>
    <dgm:pt modelId="{A4E2D466-D02A-4478-B849-FBBA95D8220F}" type="parTrans" cxnId="{EEF7D34C-B691-4278-8582-B5826EA30C0D}">
      <dgm:prSet/>
      <dgm:spPr/>
      <dgm:t>
        <a:bodyPr/>
        <a:lstStyle/>
        <a:p>
          <a:endParaRPr lang="en-US"/>
        </a:p>
      </dgm:t>
    </dgm:pt>
    <dgm:pt modelId="{5BDF3A8F-1D4A-4CC7-8CB3-628A643C3AF8}" type="sibTrans" cxnId="{EEF7D34C-B691-4278-8582-B5826EA30C0D}">
      <dgm:prSet/>
      <dgm:spPr/>
      <dgm:t>
        <a:bodyPr/>
        <a:lstStyle/>
        <a:p>
          <a:endParaRPr lang="en-US"/>
        </a:p>
      </dgm:t>
    </dgm:pt>
    <dgm:pt modelId="{A4DFD445-3823-48DA-88CB-B86C4A1A3BEA}">
      <dgm:prSet/>
      <dgm:spPr/>
      <dgm:t>
        <a:bodyPr/>
        <a:lstStyle/>
        <a:p>
          <a:r>
            <a:rPr lang="en-US" dirty="0"/>
            <a:t>Brenner score is pixel(col, row) – pixel(col + n, row). </a:t>
          </a:r>
        </a:p>
      </dgm:t>
    </dgm:pt>
    <dgm:pt modelId="{606BFEDB-DB79-4D4A-8C91-202CA24AEC35}" type="parTrans" cxnId="{8439F135-0D4D-459E-82ED-2950CF68ADF4}">
      <dgm:prSet/>
      <dgm:spPr/>
      <dgm:t>
        <a:bodyPr/>
        <a:lstStyle/>
        <a:p>
          <a:endParaRPr lang="en-US"/>
        </a:p>
      </dgm:t>
    </dgm:pt>
    <dgm:pt modelId="{E91A958D-2FE1-405D-92F6-A20265AE40BA}" type="sibTrans" cxnId="{8439F135-0D4D-459E-82ED-2950CF68ADF4}">
      <dgm:prSet/>
      <dgm:spPr/>
      <dgm:t>
        <a:bodyPr/>
        <a:lstStyle/>
        <a:p>
          <a:endParaRPr lang="en-US"/>
        </a:p>
      </dgm:t>
    </dgm:pt>
    <dgm:pt modelId="{FCA8F605-B9C7-4ED7-B280-59ACE3B511C5}">
      <dgm:prSet/>
      <dgm:spPr/>
      <dgm:t>
        <a:bodyPr/>
        <a:lstStyle/>
        <a:p>
          <a:r>
            <a:rPr lang="en-US" dirty="0"/>
            <a:t>Filter out background super pixels via ‘Well Depth’</a:t>
          </a:r>
        </a:p>
      </dgm:t>
    </dgm:pt>
    <dgm:pt modelId="{F7B17ABA-DA91-44BD-9544-913EDE9342CF}" type="parTrans" cxnId="{E635BECD-FB8B-418B-82D4-46D5E5BDA283}">
      <dgm:prSet/>
      <dgm:spPr/>
      <dgm:t>
        <a:bodyPr/>
        <a:lstStyle/>
        <a:p>
          <a:endParaRPr lang="en-US"/>
        </a:p>
      </dgm:t>
    </dgm:pt>
    <dgm:pt modelId="{C9425843-5C8F-4B42-856E-4197D83DC8B1}" type="sibTrans" cxnId="{E635BECD-FB8B-418B-82D4-46D5E5BDA283}">
      <dgm:prSet/>
      <dgm:spPr/>
      <dgm:t>
        <a:bodyPr/>
        <a:lstStyle/>
        <a:p>
          <a:endParaRPr lang="en-US"/>
        </a:p>
      </dgm:t>
    </dgm:pt>
    <dgm:pt modelId="{98E65300-5468-4848-9CFD-FDAE2B4A2E9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Make Focus Prediction</a:t>
          </a:r>
        </a:p>
      </dgm:t>
    </dgm:pt>
    <dgm:pt modelId="{B110EBB8-8C3C-4E79-BC82-9C990AED16F9}" type="parTrans" cxnId="{C61A2C55-BA7D-4F71-B2A2-1E804AFA8A2D}">
      <dgm:prSet/>
      <dgm:spPr/>
      <dgm:t>
        <a:bodyPr/>
        <a:lstStyle/>
        <a:p>
          <a:endParaRPr lang="en-US"/>
        </a:p>
      </dgm:t>
    </dgm:pt>
    <dgm:pt modelId="{DFF76400-504E-4EC6-865C-C07710D24E5A}" type="sibTrans" cxnId="{C61A2C55-BA7D-4F71-B2A2-1E804AFA8A2D}">
      <dgm:prSet/>
      <dgm:spPr/>
      <dgm:t>
        <a:bodyPr/>
        <a:lstStyle/>
        <a:p>
          <a:endParaRPr lang="en-US"/>
        </a:p>
      </dgm:t>
    </dgm:pt>
    <dgm:pt modelId="{9F0F3B91-33E1-47ED-9CDE-B9620D6EDCCF}">
      <dgm:prSet/>
      <dgm:spPr/>
      <dgm:t>
        <a:bodyPr/>
        <a:lstStyle/>
        <a:p>
          <a:r>
            <a:rPr lang="en-US" dirty="0"/>
            <a:t>Take 3 point reciprocal </a:t>
          </a:r>
          <a:r>
            <a:rPr lang="en-US" dirty="0" err="1"/>
            <a:t>brenner</a:t>
          </a:r>
          <a:r>
            <a:rPr lang="en-US" dirty="0"/>
            <a:t> score, solve quad equation and solve for derivative = 0 to find projected focus position. Use Gauss-Jordan reduction to solve</a:t>
          </a:r>
        </a:p>
      </dgm:t>
    </dgm:pt>
    <dgm:pt modelId="{4337CA40-124E-40F4-B9CE-72EBE7FB7C8F}" type="parTrans" cxnId="{2D829E28-6081-4112-86D7-46E5A5B185B0}">
      <dgm:prSet/>
      <dgm:spPr/>
      <dgm:t>
        <a:bodyPr/>
        <a:lstStyle/>
        <a:p>
          <a:endParaRPr lang="en-US"/>
        </a:p>
      </dgm:t>
    </dgm:pt>
    <dgm:pt modelId="{0CB5936A-AE3B-494D-ACED-CCA352D4A354}" type="sibTrans" cxnId="{2D829E28-6081-4112-86D7-46E5A5B185B0}">
      <dgm:prSet/>
      <dgm:spPr/>
      <dgm:t>
        <a:bodyPr/>
        <a:lstStyle/>
        <a:p>
          <a:endParaRPr lang="en-US"/>
        </a:p>
      </dgm:t>
    </dgm:pt>
    <dgm:pt modelId="{95F7843B-2764-41C7-9ABC-AEEC4FDC600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Fit Plane</a:t>
          </a:r>
        </a:p>
      </dgm:t>
    </dgm:pt>
    <dgm:pt modelId="{804CBF1A-D161-4460-8449-02BDBBBC0A35}" type="parTrans" cxnId="{B5841AFA-DEEF-469B-8996-34E0E9CAECCF}">
      <dgm:prSet/>
      <dgm:spPr/>
      <dgm:t>
        <a:bodyPr/>
        <a:lstStyle/>
        <a:p>
          <a:endParaRPr lang="en-US"/>
        </a:p>
      </dgm:t>
    </dgm:pt>
    <dgm:pt modelId="{727272E4-78B1-4139-AF4E-45BD638F3CAF}" type="sibTrans" cxnId="{B5841AFA-DEEF-469B-8996-34E0E9CAECCF}">
      <dgm:prSet/>
      <dgm:spPr/>
      <dgm:t>
        <a:bodyPr/>
        <a:lstStyle/>
        <a:p>
          <a:endParaRPr lang="en-US"/>
        </a:p>
      </dgm:t>
    </dgm:pt>
    <dgm:pt modelId="{0E13D9BE-5055-4609-814E-E232FDC72E4C}">
      <dgm:prSet/>
      <dgm:spPr/>
      <dgm:t>
        <a:bodyPr/>
        <a:lstStyle/>
        <a:p>
          <a:r>
            <a:rPr lang="en-US" dirty="0"/>
            <a:t>Fit best plane to all points (X,Y, Predicted focus z position)</a:t>
          </a:r>
        </a:p>
      </dgm:t>
    </dgm:pt>
    <dgm:pt modelId="{912C1F11-69E3-4365-8A35-44CC22DEDAEB}" type="parTrans" cxnId="{208E9094-7FA1-4D25-B8CE-004479725405}">
      <dgm:prSet/>
      <dgm:spPr/>
      <dgm:t>
        <a:bodyPr/>
        <a:lstStyle/>
        <a:p>
          <a:endParaRPr lang="en-US"/>
        </a:p>
      </dgm:t>
    </dgm:pt>
    <dgm:pt modelId="{155D6B7E-BABB-4B0C-97A3-4EEEDD663BB7}" type="sibTrans" cxnId="{208E9094-7FA1-4D25-B8CE-004479725405}">
      <dgm:prSet/>
      <dgm:spPr/>
      <dgm:t>
        <a:bodyPr/>
        <a:lstStyle/>
        <a:p>
          <a:endParaRPr lang="en-US"/>
        </a:p>
      </dgm:t>
    </dgm:pt>
    <dgm:pt modelId="{FF0FA6BC-DF5B-4B31-95BD-A514189C6776}">
      <dgm:prSet/>
      <dgm:spPr/>
      <dgm:t>
        <a:bodyPr/>
        <a:lstStyle/>
        <a:p>
          <a:r>
            <a:rPr lang="en-US" dirty="0"/>
            <a:t>Use outlier dampening loss function to best fit with</a:t>
          </a:r>
        </a:p>
      </dgm:t>
    </dgm:pt>
    <dgm:pt modelId="{E0D509E6-712A-4ADE-B5F5-A2D764D20D78}" type="parTrans" cxnId="{1BDD2FDC-2D94-4411-9E08-A56BABF028AA}">
      <dgm:prSet/>
      <dgm:spPr/>
      <dgm:t>
        <a:bodyPr/>
        <a:lstStyle/>
        <a:p>
          <a:endParaRPr lang="en-US"/>
        </a:p>
      </dgm:t>
    </dgm:pt>
    <dgm:pt modelId="{53DA37FD-D9B0-4E66-8719-D941A5DD7FD6}" type="sibTrans" cxnId="{1BDD2FDC-2D94-4411-9E08-A56BABF028AA}">
      <dgm:prSet/>
      <dgm:spPr/>
      <dgm:t>
        <a:bodyPr/>
        <a:lstStyle/>
        <a:p>
          <a:endParaRPr lang="en-US"/>
        </a:p>
      </dgm:t>
    </dgm:pt>
    <dgm:pt modelId="{10886EEC-9AB2-43BF-A4AF-67E967147A7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Populate Focus Map</a:t>
          </a:r>
        </a:p>
      </dgm:t>
    </dgm:pt>
    <dgm:pt modelId="{C9D606DF-1FD1-423A-A499-9F771261A001}" type="parTrans" cxnId="{4599D809-321A-4DED-B5FA-960C237342FB}">
      <dgm:prSet/>
      <dgm:spPr/>
      <dgm:t>
        <a:bodyPr/>
        <a:lstStyle/>
        <a:p>
          <a:endParaRPr lang="en-US"/>
        </a:p>
      </dgm:t>
    </dgm:pt>
    <dgm:pt modelId="{C20677E8-2D16-419E-A785-C0469118953F}" type="sibTrans" cxnId="{4599D809-321A-4DED-B5FA-960C237342FB}">
      <dgm:prSet/>
      <dgm:spPr/>
      <dgm:t>
        <a:bodyPr/>
        <a:lstStyle/>
        <a:p>
          <a:endParaRPr lang="en-US"/>
        </a:p>
      </dgm:t>
    </dgm:pt>
    <dgm:pt modelId="{98CB82E5-7F94-4EFF-9D25-83B5EF2323FF}">
      <dgm:prSet/>
      <dgm:spPr/>
      <dgm:t>
        <a:bodyPr/>
        <a:lstStyle/>
        <a:p>
          <a:r>
            <a:rPr lang="en-US" dirty="0"/>
            <a:t>Use Plane(XY coordinates) to determine Z position for focus map</a:t>
          </a:r>
        </a:p>
      </dgm:t>
    </dgm:pt>
    <dgm:pt modelId="{F2701591-30E6-4280-AD6C-18DE851409C5}" type="parTrans" cxnId="{982F5748-AB10-48BB-B9AC-A03D98953D33}">
      <dgm:prSet/>
      <dgm:spPr/>
      <dgm:t>
        <a:bodyPr/>
        <a:lstStyle/>
        <a:p>
          <a:endParaRPr lang="en-US"/>
        </a:p>
      </dgm:t>
    </dgm:pt>
    <dgm:pt modelId="{830C6404-1EC4-4D4D-8466-B2B8900460D3}" type="sibTrans" cxnId="{982F5748-AB10-48BB-B9AC-A03D98953D33}">
      <dgm:prSet/>
      <dgm:spPr/>
      <dgm:t>
        <a:bodyPr/>
        <a:lstStyle/>
        <a:p>
          <a:endParaRPr lang="en-US"/>
        </a:p>
      </dgm:t>
    </dgm:pt>
    <dgm:pt modelId="{87190A8A-D8B4-474C-AD5B-6CB6AD4A505A}">
      <dgm:prSet/>
      <dgm:spPr/>
      <dgm:t>
        <a:bodyPr/>
        <a:lstStyle/>
        <a:p>
          <a:r>
            <a:rPr lang="en-US" dirty="0"/>
            <a:t>Pop FM array with depth of focus across 1 FOV</a:t>
          </a:r>
        </a:p>
      </dgm:t>
    </dgm:pt>
    <dgm:pt modelId="{E8EDC3A8-15DE-4351-AF84-E8D1A704D990}" type="parTrans" cxnId="{AB34FD25-BE90-4036-96C3-A582C6063001}">
      <dgm:prSet/>
      <dgm:spPr/>
      <dgm:t>
        <a:bodyPr/>
        <a:lstStyle/>
        <a:p>
          <a:endParaRPr lang="en-US"/>
        </a:p>
      </dgm:t>
    </dgm:pt>
    <dgm:pt modelId="{DED616E7-6635-442A-B656-7BCC3FCD70C7}" type="sibTrans" cxnId="{AB34FD25-BE90-4036-96C3-A582C6063001}">
      <dgm:prSet/>
      <dgm:spPr/>
      <dgm:t>
        <a:bodyPr/>
        <a:lstStyle/>
        <a:p>
          <a:endParaRPr lang="en-US"/>
        </a:p>
      </dgm:t>
    </dgm:pt>
    <dgm:pt modelId="{F0326096-EC9E-4823-9684-FC05D6C76BCF}">
      <dgm:prSet/>
      <dgm:spPr/>
      <dgm:t>
        <a:bodyPr/>
        <a:lstStyle/>
        <a:p>
          <a:r>
            <a:rPr lang="en-US" dirty="0"/>
            <a:t>Z value in FM is top value. Work down when capturing more planes</a:t>
          </a:r>
        </a:p>
      </dgm:t>
    </dgm:pt>
    <dgm:pt modelId="{4709660D-9B68-46FF-B97D-93CB83AE1AB1}" type="parTrans" cxnId="{3C365DD5-A298-45DD-B829-8EE079DC2A4D}">
      <dgm:prSet/>
      <dgm:spPr/>
      <dgm:t>
        <a:bodyPr/>
        <a:lstStyle/>
        <a:p>
          <a:endParaRPr lang="en-US"/>
        </a:p>
      </dgm:t>
    </dgm:pt>
    <dgm:pt modelId="{A447AFE6-6639-4C6B-8A31-35FDB2A1548F}" type="sibTrans" cxnId="{3C365DD5-A298-45DD-B829-8EE079DC2A4D}">
      <dgm:prSet/>
      <dgm:spPr/>
      <dgm:t>
        <a:bodyPr/>
        <a:lstStyle/>
        <a:p>
          <a:endParaRPr lang="en-US"/>
        </a:p>
      </dgm:t>
    </dgm:pt>
    <dgm:pt modelId="{112D1CAA-D395-41ED-9A75-164FD2BB37E1}" type="pres">
      <dgm:prSet presAssocID="{3AE97502-9722-4C52-9DF1-15AEE197C597}" presName="Name0" presStyleCnt="0">
        <dgm:presLayoutVars>
          <dgm:dir/>
          <dgm:resizeHandles/>
        </dgm:presLayoutVars>
      </dgm:prSet>
      <dgm:spPr/>
    </dgm:pt>
    <dgm:pt modelId="{F536D01B-B6EB-4EA9-B54E-E3B2758EF36F}" type="pres">
      <dgm:prSet presAssocID="{1D98B207-9E81-4167-B481-FD2D98B70E63}" presName="compNode" presStyleCnt="0"/>
      <dgm:spPr/>
    </dgm:pt>
    <dgm:pt modelId="{0353605B-F57D-46EB-80F5-D5FB31386986}" type="pres">
      <dgm:prSet presAssocID="{1D98B207-9E81-4167-B481-FD2D98B70E63}" presName="dummyConnPt" presStyleCnt="0"/>
      <dgm:spPr/>
    </dgm:pt>
    <dgm:pt modelId="{522C7ABC-7518-412B-833F-F58B31599152}" type="pres">
      <dgm:prSet presAssocID="{1D98B207-9E81-4167-B481-FD2D98B70E63}" presName="node" presStyleLbl="node1" presStyleIdx="0" presStyleCnt="9">
        <dgm:presLayoutVars>
          <dgm:bulletEnabled val="1"/>
        </dgm:presLayoutVars>
      </dgm:prSet>
      <dgm:spPr/>
    </dgm:pt>
    <dgm:pt modelId="{F3399CE2-C13F-47B3-AC43-76BD96AB85CB}" type="pres">
      <dgm:prSet presAssocID="{28EFAB71-D68D-4D17-98F9-13FC4F491550}" presName="sibTrans" presStyleLbl="bgSibTrans2D1" presStyleIdx="0" presStyleCnt="8"/>
      <dgm:spPr/>
    </dgm:pt>
    <dgm:pt modelId="{4A1D4AD7-BD26-4DFF-BD10-108B6761DA49}" type="pres">
      <dgm:prSet presAssocID="{1FAD0936-7C98-4F53-860D-D4FF41D689F1}" presName="compNode" presStyleCnt="0"/>
      <dgm:spPr/>
    </dgm:pt>
    <dgm:pt modelId="{89D8A8DC-2DA5-4922-9DF7-711215468F24}" type="pres">
      <dgm:prSet presAssocID="{1FAD0936-7C98-4F53-860D-D4FF41D689F1}" presName="dummyConnPt" presStyleCnt="0"/>
      <dgm:spPr/>
    </dgm:pt>
    <dgm:pt modelId="{19205AC7-DBB5-488E-8F51-5E76282C7FD0}" type="pres">
      <dgm:prSet presAssocID="{1FAD0936-7C98-4F53-860D-D4FF41D689F1}" presName="node" presStyleLbl="node1" presStyleIdx="1" presStyleCnt="9">
        <dgm:presLayoutVars>
          <dgm:bulletEnabled val="1"/>
        </dgm:presLayoutVars>
      </dgm:prSet>
      <dgm:spPr/>
    </dgm:pt>
    <dgm:pt modelId="{37AFA178-22A8-4683-97D1-5B556534F0BA}" type="pres">
      <dgm:prSet presAssocID="{BE50A2E6-9EA3-4D38-9D20-AC614E87BA03}" presName="sibTrans" presStyleLbl="bgSibTrans2D1" presStyleIdx="1" presStyleCnt="8"/>
      <dgm:spPr/>
    </dgm:pt>
    <dgm:pt modelId="{F2760F4E-7FD1-4CB1-8393-90BD8B878891}" type="pres">
      <dgm:prSet presAssocID="{B9704839-1A99-46A2-8A3A-E0FE62E22C62}" presName="compNode" presStyleCnt="0"/>
      <dgm:spPr/>
    </dgm:pt>
    <dgm:pt modelId="{739E0ADC-E116-4BDF-987E-12E17766CADD}" type="pres">
      <dgm:prSet presAssocID="{B9704839-1A99-46A2-8A3A-E0FE62E22C62}" presName="dummyConnPt" presStyleCnt="0"/>
      <dgm:spPr/>
    </dgm:pt>
    <dgm:pt modelId="{45AB359D-001A-4D60-B44D-1DECCFCDACA5}" type="pres">
      <dgm:prSet presAssocID="{B9704839-1A99-46A2-8A3A-E0FE62E22C62}" presName="node" presStyleLbl="node1" presStyleIdx="2" presStyleCnt="9">
        <dgm:presLayoutVars>
          <dgm:bulletEnabled val="1"/>
        </dgm:presLayoutVars>
      </dgm:prSet>
      <dgm:spPr/>
    </dgm:pt>
    <dgm:pt modelId="{AEA8BDC5-C509-499B-B561-7BEF1A1CC871}" type="pres">
      <dgm:prSet presAssocID="{5C71CB2E-550C-4A47-AA5F-5AD4D576D82F}" presName="sibTrans" presStyleLbl="bgSibTrans2D1" presStyleIdx="2" presStyleCnt="8"/>
      <dgm:spPr/>
    </dgm:pt>
    <dgm:pt modelId="{A4C950BA-7769-4FC8-8A90-FFA0B6DC0147}" type="pres">
      <dgm:prSet presAssocID="{F3FF9FF5-3831-492F-B0AB-77545E2D83B6}" presName="compNode" presStyleCnt="0"/>
      <dgm:spPr/>
    </dgm:pt>
    <dgm:pt modelId="{FD886DE4-B646-49EC-AAD6-85C079BAB250}" type="pres">
      <dgm:prSet presAssocID="{F3FF9FF5-3831-492F-B0AB-77545E2D83B6}" presName="dummyConnPt" presStyleCnt="0"/>
      <dgm:spPr/>
    </dgm:pt>
    <dgm:pt modelId="{F2649B02-3072-44F9-9533-AF554899A956}" type="pres">
      <dgm:prSet presAssocID="{F3FF9FF5-3831-492F-B0AB-77545E2D83B6}" presName="node" presStyleLbl="node1" presStyleIdx="3" presStyleCnt="9">
        <dgm:presLayoutVars>
          <dgm:bulletEnabled val="1"/>
        </dgm:presLayoutVars>
      </dgm:prSet>
      <dgm:spPr/>
    </dgm:pt>
    <dgm:pt modelId="{B7BB2392-BB5E-4DF1-BF99-7E7D560AD433}" type="pres">
      <dgm:prSet presAssocID="{4A02BFFF-CDD4-4E4A-B819-EEE4E76D45F9}" presName="sibTrans" presStyleLbl="bgSibTrans2D1" presStyleIdx="3" presStyleCnt="8"/>
      <dgm:spPr/>
    </dgm:pt>
    <dgm:pt modelId="{73655090-BBA1-4972-B6CD-9E4A364E0C55}" type="pres">
      <dgm:prSet presAssocID="{241E984C-5826-4088-A783-17B6B42821B7}" presName="compNode" presStyleCnt="0"/>
      <dgm:spPr/>
    </dgm:pt>
    <dgm:pt modelId="{303F1923-CF06-465A-9407-05E13B1BA033}" type="pres">
      <dgm:prSet presAssocID="{241E984C-5826-4088-A783-17B6B42821B7}" presName="dummyConnPt" presStyleCnt="0"/>
      <dgm:spPr/>
    </dgm:pt>
    <dgm:pt modelId="{0186F601-4ED0-493D-91DF-47CD7407BCE6}" type="pres">
      <dgm:prSet presAssocID="{241E984C-5826-4088-A783-17B6B42821B7}" presName="node" presStyleLbl="node1" presStyleIdx="4" presStyleCnt="9">
        <dgm:presLayoutVars>
          <dgm:bulletEnabled val="1"/>
        </dgm:presLayoutVars>
      </dgm:prSet>
      <dgm:spPr/>
    </dgm:pt>
    <dgm:pt modelId="{096A5486-9BA7-4FE9-9644-07F530312A0B}" type="pres">
      <dgm:prSet presAssocID="{EA5C2210-740A-4ACA-A2A2-9DD4EA4B9ABF}" presName="sibTrans" presStyleLbl="bgSibTrans2D1" presStyleIdx="4" presStyleCnt="8"/>
      <dgm:spPr/>
    </dgm:pt>
    <dgm:pt modelId="{3050C2BA-AC02-48B8-997C-AD7247B6717A}" type="pres">
      <dgm:prSet presAssocID="{60C678A0-0797-4AEC-8E27-EE6B9D8BA508}" presName="compNode" presStyleCnt="0"/>
      <dgm:spPr/>
    </dgm:pt>
    <dgm:pt modelId="{B3A91D22-6360-4D9F-BCE3-4CFC823C581A}" type="pres">
      <dgm:prSet presAssocID="{60C678A0-0797-4AEC-8E27-EE6B9D8BA508}" presName="dummyConnPt" presStyleCnt="0"/>
      <dgm:spPr/>
    </dgm:pt>
    <dgm:pt modelId="{8FD1F347-C834-4A13-835D-94E4B115E8E4}" type="pres">
      <dgm:prSet presAssocID="{60C678A0-0797-4AEC-8E27-EE6B9D8BA508}" presName="node" presStyleLbl="node1" presStyleIdx="5" presStyleCnt="9">
        <dgm:presLayoutVars>
          <dgm:bulletEnabled val="1"/>
        </dgm:presLayoutVars>
      </dgm:prSet>
      <dgm:spPr/>
    </dgm:pt>
    <dgm:pt modelId="{C2DB39C2-1DF2-407C-B141-E86562C1EEDC}" type="pres">
      <dgm:prSet presAssocID="{CA5F483F-A46A-4E6B-9F07-C7E5936D30D6}" presName="sibTrans" presStyleLbl="bgSibTrans2D1" presStyleIdx="5" presStyleCnt="8"/>
      <dgm:spPr/>
    </dgm:pt>
    <dgm:pt modelId="{12406B2E-CD4A-4862-988E-E2B886B21650}" type="pres">
      <dgm:prSet presAssocID="{98E65300-5468-4848-9CFD-FDAE2B4A2E93}" presName="compNode" presStyleCnt="0"/>
      <dgm:spPr/>
    </dgm:pt>
    <dgm:pt modelId="{34939C88-CDF9-4F23-91A5-DF47F9EC5F39}" type="pres">
      <dgm:prSet presAssocID="{98E65300-5468-4848-9CFD-FDAE2B4A2E93}" presName="dummyConnPt" presStyleCnt="0"/>
      <dgm:spPr/>
    </dgm:pt>
    <dgm:pt modelId="{9898C62D-213D-4A62-9476-96E0FD66E303}" type="pres">
      <dgm:prSet presAssocID="{98E65300-5468-4848-9CFD-FDAE2B4A2E93}" presName="node" presStyleLbl="node1" presStyleIdx="6" presStyleCnt="9">
        <dgm:presLayoutVars>
          <dgm:bulletEnabled val="1"/>
        </dgm:presLayoutVars>
      </dgm:prSet>
      <dgm:spPr/>
    </dgm:pt>
    <dgm:pt modelId="{864A58B4-1299-4562-8E70-1FFE22770152}" type="pres">
      <dgm:prSet presAssocID="{DFF76400-504E-4EC6-865C-C07710D24E5A}" presName="sibTrans" presStyleLbl="bgSibTrans2D1" presStyleIdx="6" presStyleCnt="8"/>
      <dgm:spPr/>
    </dgm:pt>
    <dgm:pt modelId="{00FD8486-8257-4668-99CD-34D851182985}" type="pres">
      <dgm:prSet presAssocID="{95F7843B-2764-41C7-9ABC-AEEC4FDC600E}" presName="compNode" presStyleCnt="0"/>
      <dgm:spPr/>
    </dgm:pt>
    <dgm:pt modelId="{12B0D3DC-E3FA-4255-9DA5-C82665798CDB}" type="pres">
      <dgm:prSet presAssocID="{95F7843B-2764-41C7-9ABC-AEEC4FDC600E}" presName="dummyConnPt" presStyleCnt="0"/>
      <dgm:spPr/>
    </dgm:pt>
    <dgm:pt modelId="{27936896-3E6D-45BE-A363-822F5E62F85B}" type="pres">
      <dgm:prSet presAssocID="{95F7843B-2764-41C7-9ABC-AEEC4FDC600E}" presName="node" presStyleLbl="node1" presStyleIdx="7" presStyleCnt="9">
        <dgm:presLayoutVars>
          <dgm:bulletEnabled val="1"/>
        </dgm:presLayoutVars>
      </dgm:prSet>
      <dgm:spPr/>
    </dgm:pt>
    <dgm:pt modelId="{EC5E0C28-B80B-479E-B512-EB6114FA657A}" type="pres">
      <dgm:prSet presAssocID="{727272E4-78B1-4139-AF4E-45BD638F3CAF}" presName="sibTrans" presStyleLbl="bgSibTrans2D1" presStyleIdx="7" presStyleCnt="8"/>
      <dgm:spPr/>
    </dgm:pt>
    <dgm:pt modelId="{58C99A23-4789-4555-BB40-E81ADABB768E}" type="pres">
      <dgm:prSet presAssocID="{10886EEC-9AB2-43BF-A4AF-67E967147A72}" presName="compNode" presStyleCnt="0"/>
      <dgm:spPr/>
    </dgm:pt>
    <dgm:pt modelId="{F5CBC0A0-D50B-43EA-B67D-90F93E8AF1A7}" type="pres">
      <dgm:prSet presAssocID="{10886EEC-9AB2-43BF-A4AF-67E967147A72}" presName="dummyConnPt" presStyleCnt="0"/>
      <dgm:spPr/>
    </dgm:pt>
    <dgm:pt modelId="{87A42A06-A370-44BB-A987-CC10B0F7DBF6}" type="pres">
      <dgm:prSet presAssocID="{10886EEC-9AB2-43BF-A4AF-67E967147A72}" presName="node" presStyleLbl="node1" presStyleIdx="8" presStyleCnt="9">
        <dgm:presLayoutVars>
          <dgm:bulletEnabled val="1"/>
        </dgm:presLayoutVars>
      </dgm:prSet>
      <dgm:spPr/>
    </dgm:pt>
  </dgm:ptLst>
  <dgm:cxnLst>
    <dgm:cxn modelId="{2C0D1C00-5DBE-47AE-8E76-55EEA7E3A58C}" type="presOf" srcId="{28EFAB71-D68D-4D17-98F9-13FC4F491550}" destId="{F3399CE2-C13F-47B3-AC43-76BD96AB85CB}" srcOrd="0" destOrd="0" presId="urn:microsoft.com/office/officeart/2005/8/layout/bProcess4"/>
    <dgm:cxn modelId="{CAEA2A07-91EA-4B17-8035-45CC66B80892}" type="presOf" srcId="{BE50A2E6-9EA3-4D38-9D20-AC614E87BA03}" destId="{37AFA178-22A8-4683-97D1-5B556534F0BA}" srcOrd="0" destOrd="0" presId="urn:microsoft.com/office/officeart/2005/8/layout/bProcess4"/>
    <dgm:cxn modelId="{19F05609-7E20-42EA-8CC0-2DCBF9B1878F}" type="presOf" srcId="{1D98B207-9E81-4167-B481-FD2D98B70E63}" destId="{522C7ABC-7518-412B-833F-F58B31599152}" srcOrd="0" destOrd="0" presId="urn:microsoft.com/office/officeart/2005/8/layout/bProcess4"/>
    <dgm:cxn modelId="{D1C9B909-DC4C-42D9-A4C1-0B45AC6C43D9}" srcId="{1FAD0936-7C98-4F53-860D-D4FF41D689F1}" destId="{ADFC9FFE-5440-4581-B999-728DA05044DD}" srcOrd="0" destOrd="0" parTransId="{C1A91F30-17FF-435C-8C84-E269702EF620}" sibTransId="{5A01D07F-11D3-4AA7-B5FB-7A13527DEA20}"/>
    <dgm:cxn modelId="{4599D809-321A-4DED-B5FA-960C237342FB}" srcId="{3AE97502-9722-4C52-9DF1-15AEE197C597}" destId="{10886EEC-9AB2-43BF-A4AF-67E967147A72}" srcOrd="8" destOrd="0" parTransId="{C9D606DF-1FD1-423A-A499-9F771261A001}" sibTransId="{C20677E8-2D16-419E-A785-C0469118953F}"/>
    <dgm:cxn modelId="{D590660B-B8FD-461F-BC99-B74612E65113}" type="presOf" srcId="{5C71CB2E-550C-4A47-AA5F-5AD4D576D82F}" destId="{AEA8BDC5-C509-499B-B561-7BEF1A1CC871}" srcOrd="0" destOrd="0" presId="urn:microsoft.com/office/officeart/2005/8/layout/bProcess4"/>
    <dgm:cxn modelId="{58A30513-936E-45C2-814F-9068B8E1F2FE}" type="presOf" srcId="{AF7F81A5-687F-4031-8B65-3D4AAC3FA7AE}" destId="{F2649B02-3072-44F9-9533-AF554899A956}" srcOrd="0" destOrd="1" presId="urn:microsoft.com/office/officeart/2005/8/layout/bProcess4"/>
    <dgm:cxn modelId="{47E72C13-76EE-4CDC-90F3-7E0074B754EE}" type="presOf" srcId="{FF0FA6BC-DF5B-4B31-95BD-A514189C6776}" destId="{27936896-3E6D-45BE-A363-822F5E62F85B}" srcOrd="0" destOrd="2" presId="urn:microsoft.com/office/officeart/2005/8/layout/bProcess4"/>
    <dgm:cxn modelId="{07AD6C16-438B-4C6B-B6B3-0C097E58A75A}" type="presOf" srcId="{98E65300-5468-4848-9CFD-FDAE2B4A2E93}" destId="{9898C62D-213D-4A62-9476-96E0FD66E303}" srcOrd="0" destOrd="0" presId="urn:microsoft.com/office/officeart/2005/8/layout/bProcess4"/>
    <dgm:cxn modelId="{DEB2BA1E-330C-4E8C-AB07-329B839D1538}" type="presOf" srcId="{727272E4-78B1-4139-AF4E-45BD638F3CAF}" destId="{EC5E0C28-B80B-479E-B512-EB6114FA657A}" srcOrd="0" destOrd="0" presId="urn:microsoft.com/office/officeart/2005/8/layout/bProcess4"/>
    <dgm:cxn modelId="{7B7B031F-E8B7-44E4-A63E-0C53FDFB8DC8}" srcId="{B9704839-1A99-46A2-8A3A-E0FE62E22C62}" destId="{82876000-6048-443A-8AC9-B90B2DB9FBC9}" srcOrd="0" destOrd="0" parTransId="{FF273676-E8BD-481C-B622-B11A4463E824}" sibTransId="{BCD0F062-F41C-4BB3-8739-54FE7C985A95}"/>
    <dgm:cxn modelId="{35022820-A833-4B18-9030-7E0237BFEA8F}" srcId="{B9704839-1A99-46A2-8A3A-E0FE62E22C62}" destId="{F63DABB0-FA3C-4C24-9894-AED61177DDB7}" srcOrd="1" destOrd="0" parTransId="{85092332-E4EB-4E62-855A-729AB69CAED4}" sibTransId="{2224BF4E-6674-4550-BBCF-3D18F7C4E185}"/>
    <dgm:cxn modelId="{AB34FD25-BE90-4036-96C3-A582C6063001}" srcId="{10886EEC-9AB2-43BF-A4AF-67E967147A72}" destId="{87190A8A-D8B4-474C-AD5B-6CB6AD4A505A}" srcOrd="1" destOrd="0" parTransId="{E8EDC3A8-15DE-4351-AF84-E8D1A704D990}" sibTransId="{DED616E7-6635-442A-B656-7BCC3FCD70C7}"/>
    <dgm:cxn modelId="{5E082D28-E105-4D81-8F09-D232F5020BEB}" type="presOf" srcId="{0E13D9BE-5055-4609-814E-E232FDC72E4C}" destId="{27936896-3E6D-45BE-A363-822F5E62F85B}" srcOrd="0" destOrd="1" presId="urn:microsoft.com/office/officeart/2005/8/layout/bProcess4"/>
    <dgm:cxn modelId="{2D829E28-6081-4112-86D7-46E5A5B185B0}" srcId="{98E65300-5468-4848-9CFD-FDAE2B4A2E93}" destId="{9F0F3B91-33E1-47ED-9CDE-B9620D6EDCCF}" srcOrd="0" destOrd="0" parTransId="{4337CA40-124E-40F4-B9CE-72EBE7FB7C8F}" sibTransId="{0CB5936A-AE3B-494D-ACED-CCA352D4A354}"/>
    <dgm:cxn modelId="{1F510B2E-CF0F-4F5B-BDC6-50D92997D1D4}" type="presOf" srcId="{F0326096-EC9E-4823-9684-FC05D6C76BCF}" destId="{87A42A06-A370-44BB-A987-CC10B0F7DBF6}" srcOrd="0" destOrd="3" presId="urn:microsoft.com/office/officeart/2005/8/layout/bProcess4"/>
    <dgm:cxn modelId="{8439F135-0D4D-459E-82ED-2950CF68ADF4}" srcId="{241E984C-5826-4088-A783-17B6B42821B7}" destId="{A4DFD445-3823-48DA-88CB-B86C4A1A3BEA}" srcOrd="1" destOrd="0" parTransId="{606BFEDB-DB79-4D4A-8C91-202CA24AEC35}" sibTransId="{E91A958D-2FE1-405D-92F6-A20265AE40BA}"/>
    <dgm:cxn modelId="{CF108439-2D40-48FB-8964-2C5A7A561784}" type="presOf" srcId="{82876000-6048-443A-8AC9-B90B2DB9FBC9}" destId="{45AB359D-001A-4D60-B44D-1DECCFCDACA5}" srcOrd="0" destOrd="1" presId="urn:microsoft.com/office/officeart/2005/8/layout/bProcess4"/>
    <dgm:cxn modelId="{9375115C-7F9E-40EA-99AA-F1B1AB279A1F}" type="presOf" srcId="{A4DFD445-3823-48DA-88CB-B86C4A1A3BEA}" destId="{0186F601-4ED0-493D-91DF-47CD7407BCE6}" srcOrd="0" destOrd="2" presId="urn:microsoft.com/office/officeart/2005/8/layout/bProcess4"/>
    <dgm:cxn modelId="{1A850C5E-F0D5-4CFF-859D-9D7BBA14CE4E}" srcId="{F3FF9FF5-3831-492F-B0AB-77545E2D83B6}" destId="{AF7F81A5-687F-4031-8B65-3D4AAC3FA7AE}" srcOrd="0" destOrd="0" parTransId="{440E0D52-D6F5-4210-9873-DB43A54E18A1}" sibTransId="{227BEC66-9F2B-43F6-A96C-E711ED23E540}"/>
    <dgm:cxn modelId="{D9640242-7674-483E-93FD-432BFE4EB459}" srcId="{3AE97502-9722-4C52-9DF1-15AEE197C597}" destId="{B9704839-1A99-46A2-8A3A-E0FE62E22C62}" srcOrd="2" destOrd="0" parTransId="{78A98478-F2E9-441D-81EC-E72F553832AE}" sibTransId="{5C71CB2E-550C-4A47-AA5F-5AD4D576D82F}"/>
    <dgm:cxn modelId="{4DB4A263-D9E8-4164-B960-0796B4A932E7}" srcId="{3AE97502-9722-4C52-9DF1-15AEE197C597}" destId="{1FAD0936-7C98-4F53-860D-D4FF41D689F1}" srcOrd="1" destOrd="0" parTransId="{B67248BA-3237-4AE2-A2A6-324995B59DF4}" sibTransId="{BE50A2E6-9EA3-4D38-9D20-AC614E87BA03}"/>
    <dgm:cxn modelId="{CF65FD45-F4A5-48FE-B950-3E776E9F227A}" srcId="{3AE97502-9722-4C52-9DF1-15AEE197C597}" destId="{1D98B207-9E81-4167-B481-FD2D98B70E63}" srcOrd="0" destOrd="0" parTransId="{179971C3-AB4F-4395-A839-28D5D0DCF735}" sibTransId="{28EFAB71-D68D-4D17-98F9-13FC4F491550}"/>
    <dgm:cxn modelId="{0EAD9846-E59B-4D87-BCC6-4B1C5CA30984}" type="presOf" srcId="{10886EEC-9AB2-43BF-A4AF-67E967147A72}" destId="{87A42A06-A370-44BB-A987-CC10B0F7DBF6}" srcOrd="0" destOrd="0" presId="urn:microsoft.com/office/officeart/2005/8/layout/bProcess4"/>
    <dgm:cxn modelId="{C9A67667-A8D3-4573-BC85-6EE1FDF49F99}" type="presOf" srcId="{1607C6F1-7F51-4709-9D9D-C5213E087EB7}" destId="{0186F601-4ED0-493D-91DF-47CD7407BCE6}" srcOrd="0" destOrd="1" presId="urn:microsoft.com/office/officeart/2005/8/layout/bProcess4"/>
    <dgm:cxn modelId="{07390668-206B-497E-B0BB-459159D12FFB}" type="presOf" srcId="{09F97081-2AE0-427B-B261-41E4146E05D1}" destId="{522C7ABC-7518-412B-833F-F58B31599152}" srcOrd="0" destOrd="1" presId="urn:microsoft.com/office/officeart/2005/8/layout/bProcess4"/>
    <dgm:cxn modelId="{982F5748-AB10-48BB-B9AC-A03D98953D33}" srcId="{10886EEC-9AB2-43BF-A4AF-67E967147A72}" destId="{98CB82E5-7F94-4EFF-9D25-83B5EF2323FF}" srcOrd="0" destOrd="0" parTransId="{F2701591-30E6-4280-AD6C-18DE851409C5}" sibTransId="{830C6404-1EC4-4D4D-8466-B2B8900460D3}"/>
    <dgm:cxn modelId="{EEF7D34C-B691-4278-8582-B5826EA30C0D}" srcId="{241E984C-5826-4088-A783-17B6B42821B7}" destId="{1607C6F1-7F51-4709-9D9D-C5213E087EB7}" srcOrd="0" destOrd="0" parTransId="{A4E2D466-D02A-4478-B849-FBBA95D8220F}" sibTransId="{5BDF3A8F-1D4A-4CC7-8CB3-628A643C3AF8}"/>
    <dgm:cxn modelId="{2D442255-97A7-411B-852C-DF3C84676C1B}" type="presOf" srcId="{1FAD0936-7C98-4F53-860D-D4FF41D689F1}" destId="{19205AC7-DBB5-488E-8F51-5E76282C7FD0}" srcOrd="0" destOrd="0" presId="urn:microsoft.com/office/officeart/2005/8/layout/bProcess4"/>
    <dgm:cxn modelId="{C61A2C55-BA7D-4F71-B2A2-1E804AFA8A2D}" srcId="{3AE97502-9722-4C52-9DF1-15AEE197C597}" destId="{98E65300-5468-4848-9CFD-FDAE2B4A2E93}" srcOrd="6" destOrd="0" parTransId="{B110EBB8-8C3C-4E79-BC82-9C990AED16F9}" sibTransId="{DFF76400-504E-4EC6-865C-C07710D24E5A}"/>
    <dgm:cxn modelId="{FD78C889-533C-4500-8B97-74411A252EBD}" type="presOf" srcId="{CA5F483F-A46A-4E6B-9F07-C7E5936D30D6}" destId="{C2DB39C2-1DF2-407C-B141-E86562C1EEDC}" srcOrd="0" destOrd="0" presId="urn:microsoft.com/office/officeart/2005/8/layout/bProcess4"/>
    <dgm:cxn modelId="{F70A0F91-E5A3-4789-9726-6D73E37819DF}" type="presOf" srcId="{87190A8A-D8B4-474C-AD5B-6CB6AD4A505A}" destId="{87A42A06-A370-44BB-A987-CC10B0F7DBF6}" srcOrd="0" destOrd="2" presId="urn:microsoft.com/office/officeart/2005/8/layout/bProcess4"/>
    <dgm:cxn modelId="{12E1ED91-55B3-400D-94A2-1286A394E7BF}" type="presOf" srcId="{241E984C-5826-4088-A783-17B6B42821B7}" destId="{0186F601-4ED0-493D-91DF-47CD7407BCE6}" srcOrd="0" destOrd="0" presId="urn:microsoft.com/office/officeart/2005/8/layout/bProcess4"/>
    <dgm:cxn modelId="{208E9094-7FA1-4D25-B8CE-004479725405}" srcId="{95F7843B-2764-41C7-9ABC-AEEC4FDC600E}" destId="{0E13D9BE-5055-4609-814E-E232FDC72E4C}" srcOrd="0" destOrd="0" parTransId="{912C1F11-69E3-4365-8A35-44CC22DEDAEB}" sibTransId="{155D6B7E-BABB-4B0C-97A3-4EEEDD663BB7}"/>
    <dgm:cxn modelId="{9F2EA99F-3E82-4449-AD13-B15112DC5D08}" type="presOf" srcId="{EA5C2210-740A-4ACA-A2A2-9DD4EA4B9ABF}" destId="{096A5486-9BA7-4FE9-9644-07F530312A0B}" srcOrd="0" destOrd="0" presId="urn:microsoft.com/office/officeart/2005/8/layout/bProcess4"/>
    <dgm:cxn modelId="{FED937A4-934A-44F2-96ED-AC710A61664A}" srcId="{3AE97502-9722-4C52-9DF1-15AEE197C597}" destId="{F3FF9FF5-3831-492F-B0AB-77545E2D83B6}" srcOrd="3" destOrd="0" parTransId="{6B0F2059-19D3-4E4B-AD7E-DADF0A5294C7}" sibTransId="{4A02BFFF-CDD4-4E4A-B819-EEE4E76D45F9}"/>
    <dgm:cxn modelId="{BD127FA8-BB82-44A4-BD3A-480323E5E017}" type="presOf" srcId="{95F7843B-2764-41C7-9ABC-AEEC4FDC600E}" destId="{27936896-3E6D-45BE-A363-822F5E62F85B}" srcOrd="0" destOrd="0" presId="urn:microsoft.com/office/officeart/2005/8/layout/bProcess4"/>
    <dgm:cxn modelId="{0B5720B1-EB06-44C7-B935-C54FA9004CF0}" type="presOf" srcId="{DFF76400-504E-4EC6-865C-C07710D24E5A}" destId="{864A58B4-1299-4562-8E70-1FFE22770152}" srcOrd="0" destOrd="0" presId="urn:microsoft.com/office/officeart/2005/8/layout/bProcess4"/>
    <dgm:cxn modelId="{311546B5-4D0F-4B8C-AF1C-B0379C8B4B50}" type="presOf" srcId="{98CB82E5-7F94-4EFF-9D25-83B5EF2323FF}" destId="{87A42A06-A370-44BB-A987-CC10B0F7DBF6}" srcOrd="0" destOrd="1" presId="urn:microsoft.com/office/officeart/2005/8/layout/bProcess4"/>
    <dgm:cxn modelId="{D12A5AB7-C786-4F12-887B-3EF04C16923F}" type="presOf" srcId="{3AE97502-9722-4C52-9DF1-15AEE197C597}" destId="{112D1CAA-D395-41ED-9A75-164FD2BB37E1}" srcOrd="0" destOrd="0" presId="urn:microsoft.com/office/officeart/2005/8/layout/bProcess4"/>
    <dgm:cxn modelId="{D0C7D3B8-118C-4EC1-BEFE-474D5F6901CB}" type="presOf" srcId="{9F0F3B91-33E1-47ED-9CDE-B9620D6EDCCF}" destId="{9898C62D-213D-4A62-9476-96E0FD66E303}" srcOrd="0" destOrd="1" presId="urn:microsoft.com/office/officeart/2005/8/layout/bProcess4"/>
    <dgm:cxn modelId="{2BCE9BBD-3283-40B6-B60D-1BA7A8A7B656}" srcId="{3AE97502-9722-4C52-9DF1-15AEE197C597}" destId="{60C678A0-0797-4AEC-8E27-EE6B9D8BA508}" srcOrd="5" destOrd="0" parTransId="{5937851F-1559-44A4-8723-45A357A35A35}" sibTransId="{CA5F483F-A46A-4E6B-9F07-C7E5936D30D6}"/>
    <dgm:cxn modelId="{9C1F5CBE-2714-43FF-8DF1-65AB3BCA1D46}" type="presOf" srcId="{B9704839-1A99-46A2-8A3A-E0FE62E22C62}" destId="{45AB359D-001A-4D60-B44D-1DECCFCDACA5}" srcOrd="0" destOrd="0" presId="urn:microsoft.com/office/officeart/2005/8/layout/bProcess4"/>
    <dgm:cxn modelId="{D192CDBE-A674-46F4-B7D8-342F490AFEDE}" type="presOf" srcId="{4A02BFFF-CDD4-4E4A-B819-EEE4E76D45F9}" destId="{B7BB2392-BB5E-4DF1-BF99-7E7D560AD433}" srcOrd="0" destOrd="0" presId="urn:microsoft.com/office/officeart/2005/8/layout/bProcess4"/>
    <dgm:cxn modelId="{ED132DC0-ED8A-4629-9A55-6DAA26A6DCEF}" type="presOf" srcId="{ADFC9FFE-5440-4581-B999-728DA05044DD}" destId="{19205AC7-DBB5-488E-8F51-5E76282C7FD0}" srcOrd="0" destOrd="1" presId="urn:microsoft.com/office/officeart/2005/8/layout/bProcess4"/>
    <dgm:cxn modelId="{3D697BC5-9299-45EE-8F01-4B1C8A3F11F7}" type="presOf" srcId="{60C678A0-0797-4AEC-8E27-EE6B9D8BA508}" destId="{8FD1F347-C834-4A13-835D-94E4B115E8E4}" srcOrd="0" destOrd="0" presId="urn:microsoft.com/office/officeart/2005/8/layout/bProcess4"/>
    <dgm:cxn modelId="{E635BECD-FB8B-418B-82D4-46D5E5BDA283}" srcId="{60C678A0-0797-4AEC-8E27-EE6B9D8BA508}" destId="{FCA8F605-B9C7-4ED7-B280-59ACE3B511C5}" srcOrd="0" destOrd="0" parTransId="{F7B17ABA-DA91-44BD-9544-913EDE9342CF}" sibTransId="{C9425843-5C8F-4B42-856E-4197D83DC8B1}"/>
    <dgm:cxn modelId="{C66B47D3-55E2-4CA7-97EB-7D2F575DEE82}" srcId="{3AE97502-9722-4C52-9DF1-15AEE197C597}" destId="{241E984C-5826-4088-A783-17B6B42821B7}" srcOrd="4" destOrd="0" parTransId="{D668AA10-E80D-4E42-AE2D-D1341BAE28B7}" sibTransId="{EA5C2210-740A-4ACA-A2A2-9DD4EA4B9ABF}"/>
    <dgm:cxn modelId="{3C365DD5-A298-45DD-B829-8EE079DC2A4D}" srcId="{10886EEC-9AB2-43BF-A4AF-67E967147A72}" destId="{F0326096-EC9E-4823-9684-FC05D6C76BCF}" srcOrd="2" destOrd="0" parTransId="{4709660D-9B68-46FF-B97D-93CB83AE1AB1}" sibTransId="{A447AFE6-6639-4C6B-8A31-35FDB2A1548F}"/>
    <dgm:cxn modelId="{1BDD2FDC-2D94-4411-9E08-A56BABF028AA}" srcId="{95F7843B-2764-41C7-9ABC-AEEC4FDC600E}" destId="{FF0FA6BC-DF5B-4B31-95BD-A514189C6776}" srcOrd="1" destOrd="0" parTransId="{E0D509E6-712A-4ADE-B5F5-A2D764D20D78}" sibTransId="{53DA37FD-D9B0-4E66-8719-D941A5DD7FD6}"/>
    <dgm:cxn modelId="{7EF70ADD-82A1-4A21-93EF-65DC6A9FA68B}" type="presOf" srcId="{F63DABB0-FA3C-4C24-9894-AED61177DDB7}" destId="{45AB359D-001A-4D60-B44D-1DECCFCDACA5}" srcOrd="0" destOrd="2" presId="urn:microsoft.com/office/officeart/2005/8/layout/bProcess4"/>
    <dgm:cxn modelId="{93B3D4E2-087A-4566-BE4E-1EDEB71DAF94}" srcId="{1D98B207-9E81-4167-B481-FD2D98B70E63}" destId="{09F97081-2AE0-427B-B261-41E4146E05D1}" srcOrd="0" destOrd="0" parTransId="{42791815-9055-4145-8204-B13C672CD889}" sibTransId="{4BFC47A0-4847-4F60-9867-AC0C1FC060C8}"/>
    <dgm:cxn modelId="{47ED6DF1-5039-4F23-B487-E763502EBFBC}" type="presOf" srcId="{FCA8F605-B9C7-4ED7-B280-59ACE3B511C5}" destId="{8FD1F347-C834-4A13-835D-94E4B115E8E4}" srcOrd="0" destOrd="1" presId="urn:microsoft.com/office/officeart/2005/8/layout/bProcess4"/>
    <dgm:cxn modelId="{B5841AFA-DEEF-469B-8996-34E0E9CAECCF}" srcId="{3AE97502-9722-4C52-9DF1-15AEE197C597}" destId="{95F7843B-2764-41C7-9ABC-AEEC4FDC600E}" srcOrd="7" destOrd="0" parTransId="{804CBF1A-D161-4460-8449-02BDBBBC0A35}" sibTransId="{727272E4-78B1-4139-AF4E-45BD638F3CAF}"/>
    <dgm:cxn modelId="{25A11BFF-B784-4A74-8431-AF384DB859F9}" type="presOf" srcId="{F3FF9FF5-3831-492F-B0AB-77545E2D83B6}" destId="{F2649B02-3072-44F9-9533-AF554899A956}" srcOrd="0" destOrd="0" presId="urn:microsoft.com/office/officeart/2005/8/layout/bProcess4"/>
    <dgm:cxn modelId="{4AB87424-18B2-4BE7-B323-F650168FA213}" type="presParOf" srcId="{112D1CAA-D395-41ED-9A75-164FD2BB37E1}" destId="{F536D01B-B6EB-4EA9-B54E-E3B2758EF36F}" srcOrd="0" destOrd="0" presId="urn:microsoft.com/office/officeart/2005/8/layout/bProcess4"/>
    <dgm:cxn modelId="{06D67117-9526-4F3A-9283-877F9B8C5326}" type="presParOf" srcId="{F536D01B-B6EB-4EA9-B54E-E3B2758EF36F}" destId="{0353605B-F57D-46EB-80F5-D5FB31386986}" srcOrd="0" destOrd="0" presId="urn:microsoft.com/office/officeart/2005/8/layout/bProcess4"/>
    <dgm:cxn modelId="{E153FAFF-0848-44BD-873E-5DAB234BBD6C}" type="presParOf" srcId="{F536D01B-B6EB-4EA9-B54E-E3B2758EF36F}" destId="{522C7ABC-7518-412B-833F-F58B31599152}" srcOrd="1" destOrd="0" presId="urn:microsoft.com/office/officeart/2005/8/layout/bProcess4"/>
    <dgm:cxn modelId="{DF63A406-E599-4D0F-8995-4ABCB0CB061A}" type="presParOf" srcId="{112D1CAA-D395-41ED-9A75-164FD2BB37E1}" destId="{F3399CE2-C13F-47B3-AC43-76BD96AB85CB}" srcOrd="1" destOrd="0" presId="urn:microsoft.com/office/officeart/2005/8/layout/bProcess4"/>
    <dgm:cxn modelId="{FBBDAF70-C5A9-4096-A7AA-D1A196712FC9}" type="presParOf" srcId="{112D1CAA-D395-41ED-9A75-164FD2BB37E1}" destId="{4A1D4AD7-BD26-4DFF-BD10-108B6761DA49}" srcOrd="2" destOrd="0" presId="urn:microsoft.com/office/officeart/2005/8/layout/bProcess4"/>
    <dgm:cxn modelId="{9CE5921F-7442-4645-B22A-7B458A8C4730}" type="presParOf" srcId="{4A1D4AD7-BD26-4DFF-BD10-108B6761DA49}" destId="{89D8A8DC-2DA5-4922-9DF7-711215468F24}" srcOrd="0" destOrd="0" presId="urn:microsoft.com/office/officeart/2005/8/layout/bProcess4"/>
    <dgm:cxn modelId="{08FB6384-2FC1-46BE-AB7D-8D73950799A7}" type="presParOf" srcId="{4A1D4AD7-BD26-4DFF-BD10-108B6761DA49}" destId="{19205AC7-DBB5-488E-8F51-5E76282C7FD0}" srcOrd="1" destOrd="0" presId="urn:microsoft.com/office/officeart/2005/8/layout/bProcess4"/>
    <dgm:cxn modelId="{47B9EAC4-3E52-465C-B926-5AC1BA8EAC7B}" type="presParOf" srcId="{112D1CAA-D395-41ED-9A75-164FD2BB37E1}" destId="{37AFA178-22A8-4683-97D1-5B556534F0BA}" srcOrd="3" destOrd="0" presId="urn:microsoft.com/office/officeart/2005/8/layout/bProcess4"/>
    <dgm:cxn modelId="{3AF13A7F-E258-4FC7-848C-638412106358}" type="presParOf" srcId="{112D1CAA-D395-41ED-9A75-164FD2BB37E1}" destId="{F2760F4E-7FD1-4CB1-8393-90BD8B878891}" srcOrd="4" destOrd="0" presId="urn:microsoft.com/office/officeart/2005/8/layout/bProcess4"/>
    <dgm:cxn modelId="{02BCD32E-5707-4E36-AC02-6EA3E6A0273E}" type="presParOf" srcId="{F2760F4E-7FD1-4CB1-8393-90BD8B878891}" destId="{739E0ADC-E116-4BDF-987E-12E17766CADD}" srcOrd="0" destOrd="0" presId="urn:microsoft.com/office/officeart/2005/8/layout/bProcess4"/>
    <dgm:cxn modelId="{7A566FBD-9F79-4D27-A0FD-05D36545980B}" type="presParOf" srcId="{F2760F4E-7FD1-4CB1-8393-90BD8B878891}" destId="{45AB359D-001A-4D60-B44D-1DECCFCDACA5}" srcOrd="1" destOrd="0" presId="urn:microsoft.com/office/officeart/2005/8/layout/bProcess4"/>
    <dgm:cxn modelId="{D1CC92DB-70CD-4D5A-B07E-DC2513297186}" type="presParOf" srcId="{112D1CAA-D395-41ED-9A75-164FD2BB37E1}" destId="{AEA8BDC5-C509-499B-B561-7BEF1A1CC871}" srcOrd="5" destOrd="0" presId="urn:microsoft.com/office/officeart/2005/8/layout/bProcess4"/>
    <dgm:cxn modelId="{CCB61BED-9636-4906-9748-537F64F68842}" type="presParOf" srcId="{112D1CAA-D395-41ED-9A75-164FD2BB37E1}" destId="{A4C950BA-7769-4FC8-8A90-FFA0B6DC0147}" srcOrd="6" destOrd="0" presId="urn:microsoft.com/office/officeart/2005/8/layout/bProcess4"/>
    <dgm:cxn modelId="{B7620512-9BAA-4B73-B65F-A48A092B6BC0}" type="presParOf" srcId="{A4C950BA-7769-4FC8-8A90-FFA0B6DC0147}" destId="{FD886DE4-B646-49EC-AAD6-85C079BAB250}" srcOrd="0" destOrd="0" presId="urn:microsoft.com/office/officeart/2005/8/layout/bProcess4"/>
    <dgm:cxn modelId="{86A3B415-2E9D-402F-95BB-32EFCC45DDE5}" type="presParOf" srcId="{A4C950BA-7769-4FC8-8A90-FFA0B6DC0147}" destId="{F2649B02-3072-44F9-9533-AF554899A956}" srcOrd="1" destOrd="0" presId="urn:microsoft.com/office/officeart/2005/8/layout/bProcess4"/>
    <dgm:cxn modelId="{467C5B61-37B5-4AC8-B3B9-BB499735485E}" type="presParOf" srcId="{112D1CAA-D395-41ED-9A75-164FD2BB37E1}" destId="{B7BB2392-BB5E-4DF1-BF99-7E7D560AD433}" srcOrd="7" destOrd="0" presId="urn:microsoft.com/office/officeart/2005/8/layout/bProcess4"/>
    <dgm:cxn modelId="{490A0E25-6FF5-4542-B63D-2995FE553406}" type="presParOf" srcId="{112D1CAA-D395-41ED-9A75-164FD2BB37E1}" destId="{73655090-BBA1-4972-B6CD-9E4A364E0C55}" srcOrd="8" destOrd="0" presId="urn:microsoft.com/office/officeart/2005/8/layout/bProcess4"/>
    <dgm:cxn modelId="{0A0CBAFD-D0F1-4610-AE4A-5BC1686D4F7B}" type="presParOf" srcId="{73655090-BBA1-4972-B6CD-9E4A364E0C55}" destId="{303F1923-CF06-465A-9407-05E13B1BA033}" srcOrd="0" destOrd="0" presId="urn:microsoft.com/office/officeart/2005/8/layout/bProcess4"/>
    <dgm:cxn modelId="{FA055184-F8B3-4144-9F36-1ACDF67E913D}" type="presParOf" srcId="{73655090-BBA1-4972-B6CD-9E4A364E0C55}" destId="{0186F601-4ED0-493D-91DF-47CD7407BCE6}" srcOrd="1" destOrd="0" presId="urn:microsoft.com/office/officeart/2005/8/layout/bProcess4"/>
    <dgm:cxn modelId="{FC61F9ED-BED3-4BF3-9BF9-9E6D714A4B90}" type="presParOf" srcId="{112D1CAA-D395-41ED-9A75-164FD2BB37E1}" destId="{096A5486-9BA7-4FE9-9644-07F530312A0B}" srcOrd="9" destOrd="0" presId="urn:microsoft.com/office/officeart/2005/8/layout/bProcess4"/>
    <dgm:cxn modelId="{F6C0F0D6-B486-4114-8F45-466BD640A3E7}" type="presParOf" srcId="{112D1CAA-D395-41ED-9A75-164FD2BB37E1}" destId="{3050C2BA-AC02-48B8-997C-AD7247B6717A}" srcOrd="10" destOrd="0" presId="urn:microsoft.com/office/officeart/2005/8/layout/bProcess4"/>
    <dgm:cxn modelId="{719DA8F9-565B-4A4B-A63F-0ED5CB2347C5}" type="presParOf" srcId="{3050C2BA-AC02-48B8-997C-AD7247B6717A}" destId="{B3A91D22-6360-4D9F-BCE3-4CFC823C581A}" srcOrd="0" destOrd="0" presId="urn:microsoft.com/office/officeart/2005/8/layout/bProcess4"/>
    <dgm:cxn modelId="{B55877F4-0928-4601-8F7C-64378EE01D4F}" type="presParOf" srcId="{3050C2BA-AC02-48B8-997C-AD7247B6717A}" destId="{8FD1F347-C834-4A13-835D-94E4B115E8E4}" srcOrd="1" destOrd="0" presId="urn:microsoft.com/office/officeart/2005/8/layout/bProcess4"/>
    <dgm:cxn modelId="{B0C9FDD6-281F-4901-8B88-3911F8A17197}" type="presParOf" srcId="{112D1CAA-D395-41ED-9A75-164FD2BB37E1}" destId="{C2DB39C2-1DF2-407C-B141-E86562C1EEDC}" srcOrd="11" destOrd="0" presId="urn:microsoft.com/office/officeart/2005/8/layout/bProcess4"/>
    <dgm:cxn modelId="{6DCA7B01-97E0-4498-A9B4-B5ACF3740DE3}" type="presParOf" srcId="{112D1CAA-D395-41ED-9A75-164FD2BB37E1}" destId="{12406B2E-CD4A-4862-988E-E2B886B21650}" srcOrd="12" destOrd="0" presId="urn:microsoft.com/office/officeart/2005/8/layout/bProcess4"/>
    <dgm:cxn modelId="{124A2F26-80FA-4143-802B-BD9714910FF3}" type="presParOf" srcId="{12406B2E-CD4A-4862-988E-E2B886B21650}" destId="{34939C88-CDF9-4F23-91A5-DF47F9EC5F39}" srcOrd="0" destOrd="0" presId="urn:microsoft.com/office/officeart/2005/8/layout/bProcess4"/>
    <dgm:cxn modelId="{6A5EF268-0508-4D5D-BE73-481B5E487220}" type="presParOf" srcId="{12406B2E-CD4A-4862-988E-E2B886B21650}" destId="{9898C62D-213D-4A62-9476-96E0FD66E303}" srcOrd="1" destOrd="0" presId="urn:microsoft.com/office/officeart/2005/8/layout/bProcess4"/>
    <dgm:cxn modelId="{A5D9EBCD-AAB3-40E8-9478-38037A1456B9}" type="presParOf" srcId="{112D1CAA-D395-41ED-9A75-164FD2BB37E1}" destId="{864A58B4-1299-4562-8E70-1FFE22770152}" srcOrd="13" destOrd="0" presId="urn:microsoft.com/office/officeart/2005/8/layout/bProcess4"/>
    <dgm:cxn modelId="{2F6F0670-58B8-410F-92E5-9947D6DC04AA}" type="presParOf" srcId="{112D1CAA-D395-41ED-9A75-164FD2BB37E1}" destId="{00FD8486-8257-4668-99CD-34D851182985}" srcOrd="14" destOrd="0" presId="urn:microsoft.com/office/officeart/2005/8/layout/bProcess4"/>
    <dgm:cxn modelId="{1A26CFE9-9359-4A03-BA94-09F530E233EB}" type="presParOf" srcId="{00FD8486-8257-4668-99CD-34D851182985}" destId="{12B0D3DC-E3FA-4255-9DA5-C82665798CDB}" srcOrd="0" destOrd="0" presId="urn:microsoft.com/office/officeart/2005/8/layout/bProcess4"/>
    <dgm:cxn modelId="{A058A051-083B-454D-B172-70A6D20BC1D3}" type="presParOf" srcId="{00FD8486-8257-4668-99CD-34D851182985}" destId="{27936896-3E6D-45BE-A363-822F5E62F85B}" srcOrd="1" destOrd="0" presId="urn:microsoft.com/office/officeart/2005/8/layout/bProcess4"/>
    <dgm:cxn modelId="{CBAB7521-6C74-45D4-BC5A-DDA10840E16F}" type="presParOf" srcId="{112D1CAA-D395-41ED-9A75-164FD2BB37E1}" destId="{EC5E0C28-B80B-479E-B512-EB6114FA657A}" srcOrd="15" destOrd="0" presId="urn:microsoft.com/office/officeart/2005/8/layout/bProcess4"/>
    <dgm:cxn modelId="{D7C77331-F89B-411C-946F-E57730074413}" type="presParOf" srcId="{112D1CAA-D395-41ED-9A75-164FD2BB37E1}" destId="{58C99A23-4789-4555-BB40-E81ADABB768E}" srcOrd="16" destOrd="0" presId="urn:microsoft.com/office/officeart/2005/8/layout/bProcess4"/>
    <dgm:cxn modelId="{3285BA8D-44D3-4D06-845D-8D78ADFDCF4E}" type="presParOf" srcId="{58C99A23-4789-4555-BB40-E81ADABB768E}" destId="{F5CBC0A0-D50B-43EA-B67D-90F93E8AF1A7}" srcOrd="0" destOrd="0" presId="urn:microsoft.com/office/officeart/2005/8/layout/bProcess4"/>
    <dgm:cxn modelId="{3621EC14-040F-4B82-8E02-D37033F28593}" type="presParOf" srcId="{58C99A23-4789-4555-BB40-E81ADABB768E}" destId="{87A42A06-A370-44BB-A987-CC10B0F7DBF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810C7A-162E-4F59-A5CC-D6E55AA7937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62F73C-39B3-428F-9284-98725730645B}">
      <dgm:prSet phldrT="[Text]"/>
      <dgm:spPr/>
      <dgm:t>
        <a:bodyPr/>
        <a:lstStyle/>
        <a:p>
          <a:r>
            <a:rPr lang="en-US" dirty="0"/>
            <a:t>9</a:t>
          </a:r>
        </a:p>
      </dgm:t>
    </dgm:pt>
    <dgm:pt modelId="{4C24E029-F73F-4B58-86D4-73606636BC2C}" type="parTrans" cxnId="{BD3D25B3-99C6-4215-923B-6D0617532C36}">
      <dgm:prSet/>
      <dgm:spPr/>
      <dgm:t>
        <a:bodyPr/>
        <a:lstStyle/>
        <a:p>
          <a:endParaRPr lang="en-US"/>
        </a:p>
      </dgm:t>
    </dgm:pt>
    <dgm:pt modelId="{EB9EA278-CC09-426C-94E5-FB9705221FCB}" type="sibTrans" cxnId="{BD3D25B3-99C6-4215-923B-6D0617532C36}">
      <dgm:prSet/>
      <dgm:spPr/>
      <dgm:t>
        <a:bodyPr/>
        <a:lstStyle/>
        <a:p>
          <a:endParaRPr lang="en-US"/>
        </a:p>
      </dgm:t>
    </dgm:pt>
    <dgm:pt modelId="{AE8C7F3C-2450-4187-A834-B68CABF3EE22}">
      <dgm:prSet/>
      <dgm:spPr/>
      <dgm:t>
        <a:bodyPr/>
        <a:lstStyle/>
        <a:p>
          <a:r>
            <a:rPr lang="en-US" dirty="0"/>
            <a:t>Number Z slices A647 with depth of focus step sizes</a:t>
          </a:r>
        </a:p>
      </dgm:t>
    </dgm:pt>
    <dgm:pt modelId="{57C43783-5699-4166-8CBD-DF5994280A83}" type="parTrans" cxnId="{34256D54-45AA-46FD-AB7A-A5AECF0A9D0B}">
      <dgm:prSet/>
      <dgm:spPr/>
      <dgm:t>
        <a:bodyPr/>
        <a:lstStyle/>
        <a:p>
          <a:endParaRPr lang="en-US"/>
        </a:p>
      </dgm:t>
    </dgm:pt>
    <dgm:pt modelId="{B0BFD6F7-088D-4FEF-A0BE-9F7AFFE210A9}" type="sibTrans" cxnId="{34256D54-45AA-46FD-AB7A-A5AECF0A9D0B}">
      <dgm:prSet/>
      <dgm:spPr/>
      <dgm:t>
        <a:bodyPr/>
        <a:lstStyle/>
        <a:p>
          <a:endParaRPr lang="en-US"/>
        </a:p>
      </dgm:t>
    </dgm:pt>
    <dgm:pt modelId="{0EA86E49-E858-41CE-8D43-97A08FE90A37}">
      <dgm:prSet phldrT="[Text]"/>
      <dgm:spPr/>
      <dgm:t>
        <a:bodyPr/>
        <a:lstStyle/>
        <a:p>
          <a:r>
            <a:rPr lang="en-US" dirty="0"/>
            <a:t>8</a:t>
          </a:r>
        </a:p>
      </dgm:t>
    </dgm:pt>
    <dgm:pt modelId="{6FB4378A-EEC9-461D-B415-84AD0E9053CE}" type="parTrans" cxnId="{5AFA6472-2AB6-4E16-840D-EA52D5F57D3A}">
      <dgm:prSet/>
      <dgm:spPr/>
      <dgm:t>
        <a:bodyPr/>
        <a:lstStyle/>
        <a:p>
          <a:endParaRPr lang="en-US"/>
        </a:p>
      </dgm:t>
    </dgm:pt>
    <dgm:pt modelId="{5B545F06-B24E-44DD-A2DF-A45B35247BB4}" type="sibTrans" cxnId="{5AFA6472-2AB6-4E16-840D-EA52D5F57D3A}">
      <dgm:prSet/>
      <dgm:spPr/>
      <dgm:t>
        <a:bodyPr/>
        <a:lstStyle/>
        <a:p>
          <a:endParaRPr lang="en-US"/>
        </a:p>
      </dgm:t>
    </dgm:pt>
    <dgm:pt modelId="{3BF2C142-4F28-4E87-9081-45691229DFC9}">
      <dgm:prSet phldrT="[Text]"/>
      <dgm:spPr/>
      <dgm:t>
        <a:bodyPr/>
        <a:lstStyle/>
        <a:p>
          <a:r>
            <a:rPr lang="en-US" dirty="0"/>
            <a:t>Top Z position A647</a:t>
          </a:r>
        </a:p>
      </dgm:t>
    </dgm:pt>
    <dgm:pt modelId="{183E724E-C25B-4E96-BB5F-465D28592BD9}" type="parTrans" cxnId="{B8D36E50-4789-4E0B-BC10-D584B053D0F6}">
      <dgm:prSet/>
      <dgm:spPr/>
      <dgm:t>
        <a:bodyPr/>
        <a:lstStyle/>
        <a:p>
          <a:endParaRPr lang="en-US"/>
        </a:p>
      </dgm:t>
    </dgm:pt>
    <dgm:pt modelId="{0139B7EC-1C99-48D0-B6AA-D9CC66A3E6AD}" type="sibTrans" cxnId="{B8D36E50-4789-4E0B-BC10-D584B053D0F6}">
      <dgm:prSet/>
      <dgm:spPr/>
      <dgm:t>
        <a:bodyPr/>
        <a:lstStyle/>
        <a:p>
          <a:endParaRPr lang="en-US"/>
        </a:p>
      </dgm:t>
    </dgm:pt>
    <dgm:pt modelId="{07A14C35-96C2-4FFD-ACFD-3A88BD1DA94C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DEDA2874-FC48-4B8D-9607-6E36EE4EDC7A}" type="parTrans" cxnId="{4AD9C709-23A1-4056-A9AE-A1DC860C3E64}">
      <dgm:prSet/>
      <dgm:spPr/>
      <dgm:t>
        <a:bodyPr/>
        <a:lstStyle/>
        <a:p>
          <a:endParaRPr lang="en-US"/>
        </a:p>
      </dgm:t>
    </dgm:pt>
    <dgm:pt modelId="{00678DCC-CDB3-4E02-A74E-299767509B2C}" type="sibTrans" cxnId="{4AD9C709-23A1-4056-A9AE-A1DC860C3E64}">
      <dgm:prSet/>
      <dgm:spPr/>
      <dgm:t>
        <a:bodyPr/>
        <a:lstStyle/>
        <a:p>
          <a:endParaRPr lang="en-US"/>
        </a:p>
      </dgm:t>
    </dgm:pt>
    <dgm:pt modelId="{E7F86EF7-6DB4-4C76-8ED2-2F26C7863E76}">
      <dgm:prSet/>
      <dgm:spPr/>
      <dgm:t>
        <a:bodyPr/>
        <a:lstStyle/>
        <a:p>
          <a:r>
            <a:rPr lang="en-US" dirty="0"/>
            <a:t>Number Z slices A555 with depth of focus step sizes</a:t>
          </a:r>
        </a:p>
      </dgm:t>
    </dgm:pt>
    <dgm:pt modelId="{E4FFDEF2-813A-4E1A-9414-BE82A938685A}" type="parTrans" cxnId="{0ECD2F01-5E2A-4529-A8A7-3C63957120CC}">
      <dgm:prSet/>
      <dgm:spPr/>
      <dgm:t>
        <a:bodyPr/>
        <a:lstStyle/>
        <a:p>
          <a:endParaRPr lang="en-US"/>
        </a:p>
      </dgm:t>
    </dgm:pt>
    <dgm:pt modelId="{DED5094A-6258-40B0-83C1-AA2084EA6132}" type="sibTrans" cxnId="{0ECD2F01-5E2A-4529-A8A7-3C63957120CC}">
      <dgm:prSet/>
      <dgm:spPr/>
      <dgm:t>
        <a:bodyPr/>
        <a:lstStyle/>
        <a:p>
          <a:endParaRPr lang="en-US"/>
        </a:p>
      </dgm:t>
    </dgm:pt>
    <dgm:pt modelId="{1AD8BBF2-5518-453B-A550-3E7FA8C485B6}">
      <dgm:prSet/>
      <dgm:spPr/>
      <dgm:t>
        <a:bodyPr/>
        <a:lstStyle/>
        <a:p>
          <a:r>
            <a:rPr lang="en-US" dirty="0"/>
            <a:t>6</a:t>
          </a:r>
        </a:p>
      </dgm:t>
    </dgm:pt>
    <dgm:pt modelId="{DDA9ED82-BF45-47F6-A1E3-825A433700A7}" type="parTrans" cxnId="{C026EE0F-3EC0-44CE-A6B3-1EE86F54462E}">
      <dgm:prSet/>
      <dgm:spPr/>
      <dgm:t>
        <a:bodyPr/>
        <a:lstStyle/>
        <a:p>
          <a:endParaRPr lang="en-US"/>
        </a:p>
      </dgm:t>
    </dgm:pt>
    <dgm:pt modelId="{8B4762E4-E3A1-4FDF-A8CC-E606ECE0D740}" type="sibTrans" cxnId="{C026EE0F-3EC0-44CE-A6B3-1EE86F54462E}">
      <dgm:prSet/>
      <dgm:spPr/>
      <dgm:t>
        <a:bodyPr/>
        <a:lstStyle/>
        <a:p>
          <a:endParaRPr lang="en-US"/>
        </a:p>
      </dgm:t>
    </dgm:pt>
    <dgm:pt modelId="{6687B58C-7FED-4E13-8181-3B695C44E832}">
      <dgm:prSet/>
      <dgm:spPr/>
      <dgm:t>
        <a:bodyPr/>
        <a:lstStyle/>
        <a:p>
          <a:r>
            <a:rPr lang="en-US" dirty="0"/>
            <a:t>5</a:t>
          </a:r>
        </a:p>
      </dgm:t>
    </dgm:pt>
    <dgm:pt modelId="{777FF716-64E6-4784-8146-C9F4CCA8EB7D}" type="parTrans" cxnId="{703C686B-2862-4EF4-BF96-3997F381B24D}">
      <dgm:prSet/>
      <dgm:spPr/>
      <dgm:t>
        <a:bodyPr/>
        <a:lstStyle/>
        <a:p>
          <a:endParaRPr lang="en-US"/>
        </a:p>
      </dgm:t>
    </dgm:pt>
    <dgm:pt modelId="{D8FA8046-662C-43DC-A603-FDE066D76FE0}" type="sibTrans" cxnId="{703C686B-2862-4EF4-BF96-3997F381B24D}">
      <dgm:prSet/>
      <dgm:spPr/>
      <dgm:t>
        <a:bodyPr/>
        <a:lstStyle/>
        <a:p>
          <a:endParaRPr lang="en-US"/>
        </a:p>
      </dgm:t>
    </dgm:pt>
    <dgm:pt modelId="{983C3A0F-4CC3-4C0C-BF60-57DF46D0D91F}">
      <dgm:prSet/>
      <dgm:spPr/>
      <dgm:t>
        <a:bodyPr/>
        <a:lstStyle/>
        <a:p>
          <a:r>
            <a:rPr lang="en-US" dirty="0"/>
            <a:t>4</a:t>
          </a:r>
        </a:p>
      </dgm:t>
    </dgm:pt>
    <dgm:pt modelId="{A991E67A-AD0B-443F-B7C9-390262482384}" type="parTrans" cxnId="{A7DB2FEA-1B14-423F-AC5D-A93828C4C428}">
      <dgm:prSet/>
      <dgm:spPr/>
      <dgm:t>
        <a:bodyPr/>
        <a:lstStyle/>
        <a:p>
          <a:endParaRPr lang="en-US"/>
        </a:p>
      </dgm:t>
    </dgm:pt>
    <dgm:pt modelId="{526F4B0F-6DD3-49A2-BE66-A78CA05C246E}" type="sibTrans" cxnId="{A7DB2FEA-1B14-423F-AC5D-A93828C4C428}">
      <dgm:prSet/>
      <dgm:spPr/>
      <dgm:t>
        <a:bodyPr/>
        <a:lstStyle/>
        <a:p>
          <a:endParaRPr lang="en-US"/>
        </a:p>
      </dgm:t>
    </dgm:pt>
    <dgm:pt modelId="{8E9A8F67-21C2-4DC7-93DE-83AB68EF939C}">
      <dgm:prSet/>
      <dgm:spPr/>
      <dgm:t>
        <a:bodyPr/>
        <a:lstStyle/>
        <a:p>
          <a:r>
            <a:rPr lang="en-US" dirty="0"/>
            <a:t>3</a:t>
          </a:r>
        </a:p>
      </dgm:t>
    </dgm:pt>
    <dgm:pt modelId="{30174DA7-30F0-4FB8-9215-9FC2AB95A66D}" type="parTrans" cxnId="{EC904C43-393B-426F-9551-5F52BC142F96}">
      <dgm:prSet/>
      <dgm:spPr/>
      <dgm:t>
        <a:bodyPr/>
        <a:lstStyle/>
        <a:p>
          <a:endParaRPr lang="en-US"/>
        </a:p>
      </dgm:t>
    </dgm:pt>
    <dgm:pt modelId="{14F26015-A95D-4C6C-BAF7-62AEBFC532F7}" type="sibTrans" cxnId="{EC904C43-393B-426F-9551-5F52BC142F96}">
      <dgm:prSet/>
      <dgm:spPr/>
      <dgm:t>
        <a:bodyPr/>
        <a:lstStyle/>
        <a:p>
          <a:endParaRPr lang="en-US"/>
        </a:p>
      </dgm:t>
    </dgm:pt>
    <dgm:pt modelId="{0420C3E2-AC1A-45FF-9EF7-4296E4BF5D3C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8A733A7-C4C2-400F-938A-3F26045ACE9B}" type="parTrans" cxnId="{B3AB346F-EC55-4408-8874-734C5D92366B}">
      <dgm:prSet/>
      <dgm:spPr/>
      <dgm:t>
        <a:bodyPr/>
        <a:lstStyle/>
        <a:p>
          <a:endParaRPr lang="en-US"/>
        </a:p>
      </dgm:t>
    </dgm:pt>
    <dgm:pt modelId="{1EA20CFF-E163-4B52-AA53-EE0B5E963D3E}" type="sibTrans" cxnId="{B3AB346F-EC55-4408-8874-734C5D92366B}">
      <dgm:prSet/>
      <dgm:spPr/>
      <dgm:t>
        <a:bodyPr/>
        <a:lstStyle/>
        <a:p>
          <a:endParaRPr lang="en-US"/>
        </a:p>
      </dgm:t>
    </dgm:pt>
    <dgm:pt modelId="{966F4DBE-18B7-4C9E-B571-3C26A7DFEE84}">
      <dgm:prSet/>
      <dgm:spPr/>
      <dgm:t>
        <a:bodyPr/>
        <a:lstStyle/>
        <a:p>
          <a:r>
            <a:rPr lang="en-US" dirty="0"/>
            <a:t>1</a:t>
          </a:r>
        </a:p>
      </dgm:t>
    </dgm:pt>
    <dgm:pt modelId="{7A4F4309-1991-4F78-A164-910218B0DB35}" type="parTrans" cxnId="{E6DF4253-D9EE-43EB-B6FB-A8D97546088E}">
      <dgm:prSet/>
      <dgm:spPr/>
      <dgm:t>
        <a:bodyPr/>
        <a:lstStyle/>
        <a:p>
          <a:endParaRPr lang="en-US"/>
        </a:p>
      </dgm:t>
    </dgm:pt>
    <dgm:pt modelId="{4C7B4F99-2B19-46BD-A4A9-4DE2A244C0F0}" type="sibTrans" cxnId="{E6DF4253-D9EE-43EB-B6FB-A8D97546088E}">
      <dgm:prSet/>
      <dgm:spPr/>
      <dgm:t>
        <a:bodyPr/>
        <a:lstStyle/>
        <a:p>
          <a:endParaRPr lang="en-US"/>
        </a:p>
      </dgm:t>
    </dgm:pt>
    <dgm:pt modelId="{185F8216-23A1-4FB2-B349-994231C46ED1}">
      <dgm:prSet/>
      <dgm:spPr/>
      <dgm:t>
        <a:bodyPr/>
        <a:lstStyle/>
        <a:p>
          <a:r>
            <a:rPr lang="en-US" dirty="0"/>
            <a:t>0</a:t>
          </a:r>
        </a:p>
      </dgm:t>
    </dgm:pt>
    <dgm:pt modelId="{F5E831B0-572B-42CF-9B2A-7C1E40B8E350}" type="parTrans" cxnId="{C267ECBD-6D04-4E58-85FE-14482FA6B4C3}">
      <dgm:prSet/>
      <dgm:spPr/>
      <dgm:t>
        <a:bodyPr/>
        <a:lstStyle/>
        <a:p>
          <a:endParaRPr lang="en-US"/>
        </a:p>
      </dgm:t>
    </dgm:pt>
    <dgm:pt modelId="{8D884ED0-A294-4090-B0B1-4857BAEE060B}" type="sibTrans" cxnId="{C267ECBD-6D04-4E58-85FE-14482FA6B4C3}">
      <dgm:prSet/>
      <dgm:spPr/>
      <dgm:t>
        <a:bodyPr/>
        <a:lstStyle/>
        <a:p>
          <a:endParaRPr lang="en-US"/>
        </a:p>
      </dgm:t>
    </dgm:pt>
    <dgm:pt modelId="{DA6687DC-701B-4988-BB1E-CC044E48B7C3}">
      <dgm:prSet/>
      <dgm:spPr/>
      <dgm:t>
        <a:bodyPr/>
        <a:lstStyle/>
        <a:p>
          <a:r>
            <a:rPr lang="en-US" dirty="0"/>
            <a:t>X positions</a:t>
          </a:r>
        </a:p>
      </dgm:t>
    </dgm:pt>
    <dgm:pt modelId="{FBCB022D-F7DA-4589-AFF1-C1F134FA7602}" type="parTrans" cxnId="{AA03CDF1-F46F-457C-9510-B7C530776D2A}">
      <dgm:prSet/>
      <dgm:spPr/>
      <dgm:t>
        <a:bodyPr/>
        <a:lstStyle/>
        <a:p>
          <a:endParaRPr lang="en-US"/>
        </a:p>
      </dgm:t>
    </dgm:pt>
    <dgm:pt modelId="{816D2C10-F066-48C1-987D-6FD3BC108FED}" type="sibTrans" cxnId="{AA03CDF1-F46F-457C-9510-B7C530776D2A}">
      <dgm:prSet/>
      <dgm:spPr/>
      <dgm:t>
        <a:bodyPr/>
        <a:lstStyle/>
        <a:p>
          <a:endParaRPr lang="en-US"/>
        </a:p>
      </dgm:t>
    </dgm:pt>
    <dgm:pt modelId="{CEFDD106-F9FC-402E-BFDF-39E622689F49}">
      <dgm:prSet/>
      <dgm:spPr/>
      <dgm:t>
        <a:bodyPr/>
        <a:lstStyle/>
        <a:p>
          <a:r>
            <a:rPr lang="en-US" dirty="0"/>
            <a:t>Y positions</a:t>
          </a:r>
        </a:p>
      </dgm:t>
    </dgm:pt>
    <dgm:pt modelId="{91FF41B1-5657-4469-9352-2A29EC71074D}" type="parTrans" cxnId="{7C0AD219-1D96-4D04-8386-D509793E5A3E}">
      <dgm:prSet/>
      <dgm:spPr/>
      <dgm:t>
        <a:bodyPr/>
        <a:lstStyle/>
        <a:p>
          <a:endParaRPr lang="en-US"/>
        </a:p>
      </dgm:t>
    </dgm:pt>
    <dgm:pt modelId="{EFC80601-5E3D-45F4-9EB4-4C20FBB6B675}" type="sibTrans" cxnId="{7C0AD219-1D96-4D04-8386-D509793E5A3E}">
      <dgm:prSet/>
      <dgm:spPr/>
      <dgm:t>
        <a:bodyPr/>
        <a:lstStyle/>
        <a:p>
          <a:endParaRPr lang="en-US"/>
        </a:p>
      </dgm:t>
    </dgm:pt>
    <dgm:pt modelId="{82E0C83C-052B-4AC6-A9A9-2C20F67A5624}">
      <dgm:prSet/>
      <dgm:spPr/>
      <dgm:t>
        <a:bodyPr/>
        <a:lstStyle/>
        <a:p>
          <a:r>
            <a:rPr lang="en-US" dirty="0"/>
            <a:t>Top Z position DAPI</a:t>
          </a:r>
        </a:p>
      </dgm:t>
    </dgm:pt>
    <dgm:pt modelId="{EC1A0C41-07BE-4A6E-A4E7-0D943109EEB0}" type="parTrans" cxnId="{592DED06-A3ED-4401-9262-A47D9A9EE3BA}">
      <dgm:prSet/>
      <dgm:spPr/>
      <dgm:t>
        <a:bodyPr/>
        <a:lstStyle/>
        <a:p>
          <a:endParaRPr lang="en-US"/>
        </a:p>
      </dgm:t>
    </dgm:pt>
    <dgm:pt modelId="{593E7D2A-7550-4C6B-B7FD-413BE61BFDA6}" type="sibTrans" cxnId="{592DED06-A3ED-4401-9262-A47D9A9EE3BA}">
      <dgm:prSet/>
      <dgm:spPr/>
      <dgm:t>
        <a:bodyPr/>
        <a:lstStyle/>
        <a:p>
          <a:endParaRPr lang="en-US"/>
        </a:p>
      </dgm:t>
    </dgm:pt>
    <dgm:pt modelId="{A9EBFBFA-0405-4B1A-854B-6E9ACE1EC301}">
      <dgm:prSet/>
      <dgm:spPr/>
      <dgm:t>
        <a:bodyPr/>
        <a:lstStyle/>
        <a:p>
          <a:r>
            <a:rPr lang="en-US" dirty="0"/>
            <a:t>Number Z slices DAPI with depth of focus step sizes</a:t>
          </a:r>
        </a:p>
      </dgm:t>
    </dgm:pt>
    <dgm:pt modelId="{BFEA87ED-BF5B-4D67-B0F9-8B8381D3DCA1}" type="parTrans" cxnId="{4166802A-65A2-4546-97F1-D1FDBC5B7E04}">
      <dgm:prSet/>
      <dgm:spPr/>
      <dgm:t>
        <a:bodyPr/>
        <a:lstStyle/>
        <a:p>
          <a:endParaRPr lang="en-US"/>
        </a:p>
      </dgm:t>
    </dgm:pt>
    <dgm:pt modelId="{151E4389-BB48-46E8-BD41-CB767C89C276}" type="sibTrans" cxnId="{4166802A-65A2-4546-97F1-D1FDBC5B7E04}">
      <dgm:prSet/>
      <dgm:spPr/>
      <dgm:t>
        <a:bodyPr/>
        <a:lstStyle/>
        <a:p>
          <a:endParaRPr lang="en-US"/>
        </a:p>
      </dgm:t>
    </dgm:pt>
    <dgm:pt modelId="{CF0F09B6-A30D-43E6-93CC-ACC024D1B0A9}">
      <dgm:prSet/>
      <dgm:spPr/>
      <dgm:t>
        <a:bodyPr/>
        <a:lstStyle/>
        <a:p>
          <a:r>
            <a:rPr lang="en-US" dirty="0"/>
            <a:t>Number Z slices A488 with depth of focus step sizes</a:t>
          </a:r>
        </a:p>
      </dgm:t>
    </dgm:pt>
    <dgm:pt modelId="{6730DA48-AEDC-46F9-ABFF-89F2C065A1A4}" type="parTrans" cxnId="{62E11E56-A2A1-4048-B8E1-9493A61A9913}">
      <dgm:prSet/>
      <dgm:spPr/>
      <dgm:t>
        <a:bodyPr/>
        <a:lstStyle/>
        <a:p>
          <a:endParaRPr lang="en-US"/>
        </a:p>
      </dgm:t>
    </dgm:pt>
    <dgm:pt modelId="{ADC532A4-8D48-46B3-982F-1581730D16BE}" type="sibTrans" cxnId="{62E11E56-A2A1-4048-B8E1-9493A61A9913}">
      <dgm:prSet/>
      <dgm:spPr/>
      <dgm:t>
        <a:bodyPr/>
        <a:lstStyle/>
        <a:p>
          <a:endParaRPr lang="en-US"/>
        </a:p>
      </dgm:t>
    </dgm:pt>
    <dgm:pt modelId="{BC3AF494-F305-4FD5-B04B-EF9F61936E59}">
      <dgm:prSet/>
      <dgm:spPr/>
      <dgm:t>
        <a:bodyPr/>
        <a:lstStyle/>
        <a:p>
          <a:r>
            <a:rPr lang="en-US" dirty="0"/>
            <a:t>Top Z position A555</a:t>
          </a:r>
        </a:p>
      </dgm:t>
    </dgm:pt>
    <dgm:pt modelId="{4F95183D-9451-469E-802D-9732DB828DAE}" type="parTrans" cxnId="{1C7080AD-830B-4869-8452-F2BF1F8B821F}">
      <dgm:prSet/>
      <dgm:spPr/>
      <dgm:t>
        <a:bodyPr/>
        <a:lstStyle/>
        <a:p>
          <a:endParaRPr lang="en-US"/>
        </a:p>
      </dgm:t>
    </dgm:pt>
    <dgm:pt modelId="{5E0E71AB-D653-4CBD-A1E3-4424370E2776}" type="sibTrans" cxnId="{1C7080AD-830B-4869-8452-F2BF1F8B821F}">
      <dgm:prSet/>
      <dgm:spPr/>
      <dgm:t>
        <a:bodyPr/>
        <a:lstStyle/>
        <a:p>
          <a:endParaRPr lang="en-US"/>
        </a:p>
      </dgm:t>
    </dgm:pt>
    <dgm:pt modelId="{AEC05D31-F8A6-485B-A3C9-EA86D589F88C}">
      <dgm:prSet/>
      <dgm:spPr/>
      <dgm:t>
        <a:bodyPr/>
        <a:lstStyle/>
        <a:p>
          <a:r>
            <a:rPr lang="en-US" dirty="0"/>
            <a:t>Top Z position A488</a:t>
          </a:r>
        </a:p>
      </dgm:t>
    </dgm:pt>
    <dgm:pt modelId="{C169B256-4B63-4601-829E-9F3FD5F78113}" type="parTrans" cxnId="{CF12B55C-3214-42F6-B8B4-6A255DF55B78}">
      <dgm:prSet/>
      <dgm:spPr/>
      <dgm:t>
        <a:bodyPr/>
        <a:lstStyle/>
        <a:p>
          <a:endParaRPr lang="en-US"/>
        </a:p>
      </dgm:t>
    </dgm:pt>
    <dgm:pt modelId="{31F340C9-8A89-4781-A88E-BCBD035E26DB}" type="sibTrans" cxnId="{CF12B55C-3214-42F6-B8B4-6A255DF55B78}">
      <dgm:prSet/>
      <dgm:spPr/>
      <dgm:t>
        <a:bodyPr/>
        <a:lstStyle/>
        <a:p>
          <a:endParaRPr lang="en-US"/>
        </a:p>
      </dgm:t>
    </dgm:pt>
    <dgm:pt modelId="{68768F37-E8AF-4175-AE5A-4F35AF491F27}" type="pres">
      <dgm:prSet presAssocID="{E3810C7A-162E-4F59-A5CC-D6E55AA7937F}" presName="Name0" presStyleCnt="0">
        <dgm:presLayoutVars>
          <dgm:dir/>
          <dgm:animLvl val="lvl"/>
          <dgm:resizeHandles val="exact"/>
        </dgm:presLayoutVars>
      </dgm:prSet>
      <dgm:spPr/>
    </dgm:pt>
    <dgm:pt modelId="{70EB74FD-6914-435D-88CA-4005C81CB03C}" type="pres">
      <dgm:prSet presAssocID="{D262F73C-39B3-428F-9284-98725730645B}" presName="linNode" presStyleCnt="0"/>
      <dgm:spPr/>
    </dgm:pt>
    <dgm:pt modelId="{E47B67E0-569F-4426-9055-20FCEA9BC8D2}" type="pres">
      <dgm:prSet presAssocID="{D262F73C-39B3-428F-9284-98725730645B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FAABE7F5-1683-464A-B4C4-5F4236F6AD44}" type="pres">
      <dgm:prSet presAssocID="{D262F73C-39B3-428F-9284-98725730645B}" presName="descendantText" presStyleLbl="alignAccFollowNode1" presStyleIdx="0" presStyleCnt="10">
        <dgm:presLayoutVars>
          <dgm:bulletEnabled val="1"/>
        </dgm:presLayoutVars>
      </dgm:prSet>
      <dgm:spPr/>
    </dgm:pt>
    <dgm:pt modelId="{49BD7EF0-0B4B-4D3D-B684-4AC47BFEA5BE}" type="pres">
      <dgm:prSet presAssocID="{EB9EA278-CC09-426C-94E5-FB9705221FCB}" presName="sp" presStyleCnt="0"/>
      <dgm:spPr/>
    </dgm:pt>
    <dgm:pt modelId="{4412F307-CD0B-43FF-A78B-5B7C0E0C3DEF}" type="pres">
      <dgm:prSet presAssocID="{0EA86E49-E858-41CE-8D43-97A08FE90A37}" presName="linNode" presStyleCnt="0"/>
      <dgm:spPr/>
    </dgm:pt>
    <dgm:pt modelId="{7ED2616D-3965-4CD9-BF4D-6CDCBBA52BAC}" type="pres">
      <dgm:prSet presAssocID="{0EA86E49-E858-41CE-8D43-97A08FE90A37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6AB1550E-C385-4718-AB89-FF17CF59F285}" type="pres">
      <dgm:prSet presAssocID="{0EA86E49-E858-41CE-8D43-97A08FE90A37}" presName="descendantText" presStyleLbl="alignAccFollowNode1" presStyleIdx="1" presStyleCnt="10">
        <dgm:presLayoutVars>
          <dgm:bulletEnabled val="1"/>
        </dgm:presLayoutVars>
      </dgm:prSet>
      <dgm:spPr/>
    </dgm:pt>
    <dgm:pt modelId="{3B05BAB9-95E3-473B-B981-779D1DB6C606}" type="pres">
      <dgm:prSet presAssocID="{5B545F06-B24E-44DD-A2DF-A45B35247BB4}" presName="sp" presStyleCnt="0"/>
      <dgm:spPr/>
    </dgm:pt>
    <dgm:pt modelId="{57A39BB0-8133-498C-AA28-169B693AC808}" type="pres">
      <dgm:prSet presAssocID="{07A14C35-96C2-4FFD-ACFD-3A88BD1DA94C}" presName="linNode" presStyleCnt="0"/>
      <dgm:spPr/>
    </dgm:pt>
    <dgm:pt modelId="{D50219D7-709A-4BEC-B02B-FACFFE1B4F1E}" type="pres">
      <dgm:prSet presAssocID="{07A14C35-96C2-4FFD-ACFD-3A88BD1DA94C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3BEDDF74-E637-43B3-8A8B-DFFFE1BF03F8}" type="pres">
      <dgm:prSet presAssocID="{07A14C35-96C2-4FFD-ACFD-3A88BD1DA94C}" presName="descendantText" presStyleLbl="alignAccFollowNode1" presStyleIdx="2" presStyleCnt="10">
        <dgm:presLayoutVars>
          <dgm:bulletEnabled val="1"/>
        </dgm:presLayoutVars>
      </dgm:prSet>
      <dgm:spPr/>
    </dgm:pt>
    <dgm:pt modelId="{E1975D3A-0C31-4F0A-A630-B9D9AEDDBB97}" type="pres">
      <dgm:prSet presAssocID="{00678DCC-CDB3-4E02-A74E-299767509B2C}" presName="sp" presStyleCnt="0"/>
      <dgm:spPr/>
    </dgm:pt>
    <dgm:pt modelId="{8B61C97A-211F-43CC-858B-F4955626F216}" type="pres">
      <dgm:prSet presAssocID="{1AD8BBF2-5518-453B-A550-3E7FA8C485B6}" presName="linNode" presStyleCnt="0"/>
      <dgm:spPr/>
    </dgm:pt>
    <dgm:pt modelId="{0AE97034-2EEA-4546-B6E1-4FED6E26618F}" type="pres">
      <dgm:prSet presAssocID="{1AD8BBF2-5518-453B-A550-3E7FA8C485B6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8D19A966-B752-413D-884D-47C9FC61B37F}" type="pres">
      <dgm:prSet presAssocID="{1AD8BBF2-5518-453B-A550-3E7FA8C485B6}" presName="descendantText" presStyleLbl="alignAccFollowNode1" presStyleIdx="3" presStyleCnt="10">
        <dgm:presLayoutVars>
          <dgm:bulletEnabled val="1"/>
        </dgm:presLayoutVars>
      </dgm:prSet>
      <dgm:spPr/>
    </dgm:pt>
    <dgm:pt modelId="{05D627BE-D8E1-4913-B69F-10D01221A230}" type="pres">
      <dgm:prSet presAssocID="{8B4762E4-E3A1-4FDF-A8CC-E606ECE0D740}" presName="sp" presStyleCnt="0"/>
      <dgm:spPr/>
    </dgm:pt>
    <dgm:pt modelId="{7659B1DD-86C0-43F6-8756-E9AFE76A6532}" type="pres">
      <dgm:prSet presAssocID="{6687B58C-7FED-4E13-8181-3B695C44E832}" presName="linNode" presStyleCnt="0"/>
      <dgm:spPr/>
    </dgm:pt>
    <dgm:pt modelId="{420DC76F-67CB-4E7F-B46E-2E6148ED358C}" type="pres">
      <dgm:prSet presAssocID="{6687B58C-7FED-4E13-8181-3B695C44E832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6CDEE012-C9C5-4A17-838B-A6C32B86F9FD}" type="pres">
      <dgm:prSet presAssocID="{6687B58C-7FED-4E13-8181-3B695C44E832}" presName="descendantText" presStyleLbl="alignAccFollowNode1" presStyleIdx="4" presStyleCnt="10">
        <dgm:presLayoutVars>
          <dgm:bulletEnabled val="1"/>
        </dgm:presLayoutVars>
      </dgm:prSet>
      <dgm:spPr/>
    </dgm:pt>
    <dgm:pt modelId="{33B6A121-0C7D-4E4B-A4EE-AC006BC16A93}" type="pres">
      <dgm:prSet presAssocID="{D8FA8046-662C-43DC-A603-FDE066D76FE0}" presName="sp" presStyleCnt="0"/>
      <dgm:spPr/>
    </dgm:pt>
    <dgm:pt modelId="{F006D19A-3104-4C63-A9DA-B9E49927076D}" type="pres">
      <dgm:prSet presAssocID="{983C3A0F-4CC3-4C0C-BF60-57DF46D0D91F}" presName="linNode" presStyleCnt="0"/>
      <dgm:spPr/>
    </dgm:pt>
    <dgm:pt modelId="{37DDD804-7468-4745-86EB-0ADFEB1882A6}" type="pres">
      <dgm:prSet presAssocID="{983C3A0F-4CC3-4C0C-BF60-57DF46D0D91F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11A37157-747C-4EF9-86E3-7060FDB3EDCF}" type="pres">
      <dgm:prSet presAssocID="{983C3A0F-4CC3-4C0C-BF60-57DF46D0D91F}" presName="descendantText" presStyleLbl="alignAccFollowNode1" presStyleIdx="5" presStyleCnt="10">
        <dgm:presLayoutVars>
          <dgm:bulletEnabled val="1"/>
        </dgm:presLayoutVars>
      </dgm:prSet>
      <dgm:spPr/>
    </dgm:pt>
    <dgm:pt modelId="{11B91D39-325A-47B8-85EA-460A59624191}" type="pres">
      <dgm:prSet presAssocID="{526F4B0F-6DD3-49A2-BE66-A78CA05C246E}" presName="sp" presStyleCnt="0"/>
      <dgm:spPr/>
    </dgm:pt>
    <dgm:pt modelId="{371D014F-7818-4FED-AD98-CDAB06350D8B}" type="pres">
      <dgm:prSet presAssocID="{8E9A8F67-21C2-4DC7-93DE-83AB68EF939C}" presName="linNode" presStyleCnt="0"/>
      <dgm:spPr/>
    </dgm:pt>
    <dgm:pt modelId="{15B1535D-7A2F-4187-BF40-F7B12325C164}" type="pres">
      <dgm:prSet presAssocID="{8E9A8F67-21C2-4DC7-93DE-83AB68EF939C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70E40ED8-44BE-430D-B675-928F3AAF69F6}" type="pres">
      <dgm:prSet presAssocID="{8E9A8F67-21C2-4DC7-93DE-83AB68EF939C}" presName="descendantText" presStyleLbl="alignAccFollowNode1" presStyleIdx="6" presStyleCnt="10">
        <dgm:presLayoutVars>
          <dgm:bulletEnabled val="1"/>
        </dgm:presLayoutVars>
      </dgm:prSet>
      <dgm:spPr/>
    </dgm:pt>
    <dgm:pt modelId="{B91562B5-AAC5-49AA-AE45-896A131D0023}" type="pres">
      <dgm:prSet presAssocID="{14F26015-A95D-4C6C-BAF7-62AEBFC532F7}" presName="sp" presStyleCnt="0"/>
      <dgm:spPr/>
    </dgm:pt>
    <dgm:pt modelId="{DC6BB8BD-8D2C-4B08-92FA-62CB87045263}" type="pres">
      <dgm:prSet presAssocID="{0420C3E2-AC1A-45FF-9EF7-4296E4BF5D3C}" presName="linNode" presStyleCnt="0"/>
      <dgm:spPr/>
    </dgm:pt>
    <dgm:pt modelId="{1DD2327A-0023-43BD-AE1D-76839AC91220}" type="pres">
      <dgm:prSet presAssocID="{0420C3E2-AC1A-45FF-9EF7-4296E4BF5D3C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A66FD841-E172-4F54-A46D-4FEB62724531}" type="pres">
      <dgm:prSet presAssocID="{0420C3E2-AC1A-45FF-9EF7-4296E4BF5D3C}" presName="descendantText" presStyleLbl="alignAccFollowNode1" presStyleIdx="7" presStyleCnt="10">
        <dgm:presLayoutVars>
          <dgm:bulletEnabled val="1"/>
        </dgm:presLayoutVars>
      </dgm:prSet>
      <dgm:spPr/>
    </dgm:pt>
    <dgm:pt modelId="{295A0221-CC3F-49AC-BF83-475100CFBFE3}" type="pres">
      <dgm:prSet presAssocID="{1EA20CFF-E163-4B52-AA53-EE0B5E963D3E}" presName="sp" presStyleCnt="0"/>
      <dgm:spPr/>
    </dgm:pt>
    <dgm:pt modelId="{FB7A206E-7E3B-462F-AC23-30C2571DB0C3}" type="pres">
      <dgm:prSet presAssocID="{966F4DBE-18B7-4C9E-B571-3C26A7DFEE84}" presName="linNode" presStyleCnt="0"/>
      <dgm:spPr/>
    </dgm:pt>
    <dgm:pt modelId="{34510324-D802-4FC9-9901-97AFD6953F67}" type="pres">
      <dgm:prSet presAssocID="{966F4DBE-18B7-4C9E-B571-3C26A7DFEE84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84C82D3-8114-4ECC-ACD2-0C383433147E}" type="pres">
      <dgm:prSet presAssocID="{966F4DBE-18B7-4C9E-B571-3C26A7DFEE84}" presName="descendantText" presStyleLbl="alignAccFollowNode1" presStyleIdx="8" presStyleCnt="10">
        <dgm:presLayoutVars>
          <dgm:bulletEnabled val="1"/>
        </dgm:presLayoutVars>
      </dgm:prSet>
      <dgm:spPr/>
    </dgm:pt>
    <dgm:pt modelId="{44C143E0-6F71-4274-9076-D8124C48095E}" type="pres">
      <dgm:prSet presAssocID="{4C7B4F99-2B19-46BD-A4A9-4DE2A244C0F0}" presName="sp" presStyleCnt="0"/>
      <dgm:spPr/>
    </dgm:pt>
    <dgm:pt modelId="{64E37F42-7A59-4440-8534-1517B5C1CBBA}" type="pres">
      <dgm:prSet presAssocID="{185F8216-23A1-4FB2-B349-994231C46ED1}" presName="linNode" presStyleCnt="0"/>
      <dgm:spPr/>
    </dgm:pt>
    <dgm:pt modelId="{6A499025-F9DF-477C-8373-2FD3C48E42CD}" type="pres">
      <dgm:prSet presAssocID="{185F8216-23A1-4FB2-B349-994231C46ED1}" presName="parentText" presStyleLbl="node1" presStyleIdx="9" presStyleCnt="10">
        <dgm:presLayoutVars>
          <dgm:chMax val="1"/>
          <dgm:bulletEnabled val="1"/>
        </dgm:presLayoutVars>
      </dgm:prSet>
      <dgm:spPr/>
    </dgm:pt>
    <dgm:pt modelId="{A16281FF-B68A-4B29-9589-85A8639DAE3B}" type="pres">
      <dgm:prSet presAssocID="{185F8216-23A1-4FB2-B349-994231C46ED1}" presName="descendantText" presStyleLbl="alignAccFollowNode1" presStyleIdx="9" presStyleCnt="10">
        <dgm:presLayoutVars>
          <dgm:bulletEnabled val="1"/>
        </dgm:presLayoutVars>
      </dgm:prSet>
      <dgm:spPr/>
    </dgm:pt>
  </dgm:ptLst>
  <dgm:cxnLst>
    <dgm:cxn modelId="{0ECD2F01-5E2A-4529-A8A7-3C63957120CC}" srcId="{07A14C35-96C2-4FFD-ACFD-3A88BD1DA94C}" destId="{E7F86EF7-6DB4-4C76-8ED2-2F26C7863E76}" srcOrd="0" destOrd="0" parTransId="{E4FFDEF2-813A-4E1A-9414-BE82A938685A}" sibTransId="{DED5094A-6258-40B0-83C1-AA2084EA6132}"/>
    <dgm:cxn modelId="{592DED06-A3ED-4401-9262-A47D9A9EE3BA}" srcId="{0420C3E2-AC1A-45FF-9EF7-4296E4BF5D3C}" destId="{82E0C83C-052B-4AC6-A9A9-2C20F67A5624}" srcOrd="0" destOrd="0" parTransId="{EC1A0C41-07BE-4A6E-A4E7-0D943109EEB0}" sibTransId="{593E7D2A-7550-4C6B-B7FD-413BE61BFDA6}"/>
    <dgm:cxn modelId="{4AD9C709-23A1-4056-A9AE-A1DC860C3E64}" srcId="{E3810C7A-162E-4F59-A5CC-D6E55AA7937F}" destId="{07A14C35-96C2-4FFD-ACFD-3A88BD1DA94C}" srcOrd="2" destOrd="0" parTransId="{DEDA2874-FC48-4B8D-9607-6E36EE4EDC7A}" sibTransId="{00678DCC-CDB3-4E02-A74E-299767509B2C}"/>
    <dgm:cxn modelId="{C026EE0F-3EC0-44CE-A6B3-1EE86F54462E}" srcId="{E3810C7A-162E-4F59-A5CC-D6E55AA7937F}" destId="{1AD8BBF2-5518-453B-A550-3E7FA8C485B6}" srcOrd="3" destOrd="0" parTransId="{DDA9ED82-BF45-47F6-A1E3-825A433700A7}" sibTransId="{8B4762E4-E3A1-4FDF-A8CC-E606ECE0D740}"/>
    <dgm:cxn modelId="{7C0AD219-1D96-4D04-8386-D509793E5A3E}" srcId="{966F4DBE-18B7-4C9E-B571-3C26A7DFEE84}" destId="{CEFDD106-F9FC-402E-BFDF-39E622689F49}" srcOrd="0" destOrd="0" parTransId="{91FF41B1-5657-4469-9352-2A29EC71074D}" sibTransId="{EFC80601-5E3D-45F4-9EB4-4C20FBB6B675}"/>
    <dgm:cxn modelId="{385E1921-1672-461F-B631-BB20CC5B6A1F}" type="presOf" srcId="{6687B58C-7FED-4E13-8181-3B695C44E832}" destId="{420DC76F-67CB-4E7F-B46E-2E6148ED358C}" srcOrd="0" destOrd="0" presId="urn:microsoft.com/office/officeart/2005/8/layout/vList5"/>
    <dgm:cxn modelId="{4166802A-65A2-4546-97F1-D1FDBC5B7E04}" srcId="{8E9A8F67-21C2-4DC7-93DE-83AB68EF939C}" destId="{A9EBFBFA-0405-4B1A-854B-6E9ACE1EC301}" srcOrd="0" destOrd="0" parTransId="{BFEA87ED-BF5B-4D67-B0F9-8B8381D3DCA1}" sibTransId="{151E4389-BB48-46E8-BD41-CB767C89C276}"/>
    <dgm:cxn modelId="{F142FE34-0F5C-425C-9E27-498BA21B6713}" type="presOf" srcId="{AEC05D31-F8A6-485B-A3C9-EA86D589F88C}" destId="{11A37157-747C-4EF9-86E3-7060FDB3EDCF}" srcOrd="0" destOrd="0" presId="urn:microsoft.com/office/officeart/2005/8/layout/vList5"/>
    <dgm:cxn modelId="{CF12B55C-3214-42F6-B8B4-6A255DF55B78}" srcId="{983C3A0F-4CC3-4C0C-BF60-57DF46D0D91F}" destId="{AEC05D31-F8A6-485B-A3C9-EA86D589F88C}" srcOrd="0" destOrd="0" parTransId="{C169B256-4B63-4601-829E-9F3FD5F78113}" sibTransId="{31F340C9-8A89-4781-A88E-BCBD035E26DB}"/>
    <dgm:cxn modelId="{EC904C43-393B-426F-9551-5F52BC142F96}" srcId="{E3810C7A-162E-4F59-A5CC-D6E55AA7937F}" destId="{8E9A8F67-21C2-4DC7-93DE-83AB68EF939C}" srcOrd="6" destOrd="0" parTransId="{30174DA7-30F0-4FB8-9215-9FC2AB95A66D}" sibTransId="{14F26015-A95D-4C6C-BAF7-62AEBFC532F7}"/>
    <dgm:cxn modelId="{69E64C44-F904-49CF-9045-87758088D773}" type="presOf" srcId="{BC3AF494-F305-4FD5-B04B-EF9F61936E59}" destId="{8D19A966-B752-413D-884D-47C9FC61B37F}" srcOrd="0" destOrd="0" presId="urn:microsoft.com/office/officeart/2005/8/layout/vList5"/>
    <dgm:cxn modelId="{49E90F68-1223-47BD-B579-9B86B0F4DAE8}" type="presOf" srcId="{A9EBFBFA-0405-4B1A-854B-6E9ACE1EC301}" destId="{70E40ED8-44BE-430D-B675-928F3AAF69F6}" srcOrd="0" destOrd="0" presId="urn:microsoft.com/office/officeart/2005/8/layout/vList5"/>
    <dgm:cxn modelId="{D869B949-D1C6-41B1-9D87-E0C4D7AFF3F9}" type="presOf" srcId="{185F8216-23A1-4FB2-B349-994231C46ED1}" destId="{6A499025-F9DF-477C-8373-2FD3C48E42CD}" srcOrd="0" destOrd="0" presId="urn:microsoft.com/office/officeart/2005/8/layout/vList5"/>
    <dgm:cxn modelId="{703C686B-2862-4EF4-BF96-3997F381B24D}" srcId="{E3810C7A-162E-4F59-A5CC-D6E55AA7937F}" destId="{6687B58C-7FED-4E13-8181-3B695C44E832}" srcOrd="4" destOrd="0" parTransId="{777FF716-64E6-4784-8146-C9F4CCA8EB7D}" sibTransId="{D8FA8046-662C-43DC-A603-FDE066D76FE0}"/>
    <dgm:cxn modelId="{B3AB346F-EC55-4408-8874-734C5D92366B}" srcId="{E3810C7A-162E-4F59-A5CC-D6E55AA7937F}" destId="{0420C3E2-AC1A-45FF-9EF7-4296E4BF5D3C}" srcOrd="7" destOrd="0" parTransId="{88A733A7-C4C2-400F-938A-3F26045ACE9B}" sibTransId="{1EA20CFF-E163-4B52-AA53-EE0B5E963D3E}"/>
    <dgm:cxn modelId="{B8D36E50-4789-4E0B-BC10-D584B053D0F6}" srcId="{0EA86E49-E858-41CE-8D43-97A08FE90A37}" destId="{3BF2C142-4F28-4E87-9081-45691229DFC9}" srcOrd="0" destOrd="0" parTransId="{183E724E-C25B-4E96-BB5F-465D28592BD9}" sibTransId="{0139B7EC-1C99-48D0-B6AA-D9CC66A3E6AD}"/>
    <dgm:cxn modelId="{5AFA6472-2AB6-4E16-840D-EA52D5F57D3A}" srcId="{E3810C7A-162E-4F59-A5CC-D6E55AA7937F}" destId="{0EA86E49-E858-41CE-8D43-97A08FE90A37}" srcOrd="1" destOrd="0" parTransId="{6FB4378A-EEC9-461D-B415-84AD0E9053CE}" sibTransId="{5B545F06-B24E-44DD-A2DF-A45B35247BB4}"/>
    <dgm:cxn modelId="{E6DF4253-D9EE-43EB-B6FB-A8D97546088E}" srcId="{E3810C7A-162E-4F59-A5CC-D6E55AA7937F}" destId="{966F4DBE-18B7-4C9E-B571-3C26A7DFEE84}" srcOrd="8" destOrd="0" parTransId="{7A4F4309-1991-4F78-A164-910218B0DB35}" sibTransId="{4C7B4F99-2B19-46BD-A4A9-4DE2A244C0F0}"/>
    <dgm:cxn modelId="{34256D54-45AA-46FD-AB7A-A5AECF0A9D0B}" srcId="{D262F73C-39B3-428F-9284-98725730645B}" destId="{AE8C7F3C-2450-4187-A834-B68CABF3EE22}" srcOrd="0" destOrd="0" parTransId="{57C43783-5699-4166-8CBD-DF5994280A83}" sibTransId="{B0BFD6F7-088D-4FEF-A0BE-9F7AFFE210A9}"/>
    <dgm:cxn modelId="{62E11E56-A2A1-4048-B8E1-9493A61A9913}" srcId="{6687B58C-7FED-4E13-8181-3B695C44E832}" destId="{CF0F09B6-A30D-43E6-93CC-ACC024D1B0A9}" srcOrd="0" destOrd="0" parTransId="{6730DA48-AEDC-46F9-ABFF-89F2C065A1A4}" sibTransId="{ADC532A4-8D48-46B3-982F-1581730D16BE}"/>
    <dgm:cxn modelId="{F920887D-AC4E-4EA3-8F11-92B5F202BCF0}" type="presOf" srcId="{D262F73C-39B3-428F-9284-98725730645B}" destId="{E47B67E0-569F-4426-9055-20FCEA9BC8D2}" srcOrd="0" destOrd="0" presId="urn:microsoft.com/office/officeart/2005/8/layout/vList5"/>
    <dgm:cxn modelId="{53EC9C80-AF52-4F1E-8C55-4653CE71D8E7}" type="presOf" srcId="{07A14C35-96C2-4FFD-ACFD-3A88BD1DA94C}" destId="{D50219D7-709A-4BEC-B02B-FACFFE1B4F1E}" srcOrd="0" destOrd="0" presId="urn:microsoft.com/office/officeart/2005/8/layout/vList5"/>
    <dgm:cxn modelId="{1907A985-D10F-4950-A259-C39FD6194C87}" type="presOf" srcId="{0420C3E2-AC1A-45FF-9EF7-4296E4BF5D3C}" destId="{1DD2327A-0023-43BD-AE1D-76839AC91220}" srcOrd="0" destOrd="0" presId="urn:microsoft.com/office/officeart/2005/8/layout/vList5"/>
    <dgm:cxn modelId="{83976B90-EED7-4370-B205-F9C26B4DAB10}" type="presOf" srcId="{CEFDD106-F9FC-402E-BFDF-39E622689F49}" destId="{584C82D3-8114-4ECC-ACD2-0C383433147E}" srcOrd="0" destOrd="0" presId="urn:microsoft.com/office/officeart/2005/8/layout/vList5"/>
    <dgm:cxn modelId="{D151829E-A18E-4D40-8B5D-3F8559762846}" type="presOf" srcId="{0EA86E49-E858-41CE-8D43-97A08FE90A37}" destId="{7ED2616D-3965-4CD9-BF4D-6CDCBBA52BAC}" srcOrd="0" destOrd="0" presId="urn:microsoft.com/office/officeart/2005/8/layout/vList5"/>
    <dgm:cxn modelId="{1A3E54A5-17A1-4C66-9387-C7412A2BC8A5}" type="presOf" srcId="{E3810C7A-162E-4F59-A5CC-D6E55AA7937F}" destId="{68768F37-E8AF-4175-AE5A-4F35AF491F27}" srcOrd="0" destOrd="0" presId="urn:microsoft.com/office/officeart/2005/8/layout/vList5"/>
    <dgm:cxn modelId="{1C7080AD-830B-4869-8452-F2BF1F8B821F}" srcId="{1AD8BBF2-5518-453B-A550-3E7FA8C485B6}" destId="{BC3AF494-F305-4FD5-B04B-EF9F61936E59}" srcOrd="0" destOrd="0" parTransId="{4F95183D-9451-469E-802D-9732DB828DAE}" sibTransId="{5E0E71AB-D653-4CBD-A1E3-4424370E2776}"/>
    <dgm:cxn modelId="{EDD3F3AE-EE41-4DEB-AFB6-561329F97565}" type="presOf" srcId="{CF0F09B6-A30D-43E6-93CC-ACC024D1B0A9}" destId="{6CDEE012-C9C5-4A17-838B-A6C32B86F9FD}" srcOrd="0" destOrd="0" presId="urn:microsoft.com/office/officeart/2005/8/layout/vList5"/>
    <dgm:cxn modelId="{BD3D25B3-99C6-4215-923B-6D0617532C36}" srcId="{E3810C7A-162E-4F59-A5CC-D6E55AA7937F}" destId="{D262F73C-39B3-428F-9284-98725730645B}" srcOrd="0" destOrd="0" parTransId="{4C24E029-F73F-4B58-86D4-73606636BC2C}" sibTransId="{EB9EA278-CC09-426C-94E5-FB9705221FCB}"/>
    <dgm:cxn modelId="{C267ECBD-6D04-4E58-85FE-14482FA6B4C3}" srcId="{E3810C7A-162E-4F59-A5CC-D6E55AA7937F}" destId="{185F8216-23A1-4FB2-B349-994231C46ED1}" srcOrd="9" destOrd="0" parTransId="{F5E831B0-572B-42CF-9B2A-7C1E40B8E350}" sibTransId="{8D884ED0-A294-4090-B0B1-4857BAEE060B}"/>
    <dgm:cxn modelId="{38BC94CC-4EBC-4DEE-9E06-E223C5F2D7CF}" type="presOf" srcId="{966F4DBE-18B7-4C9E-B571-3C26A7DFEE84}" destId="{34510324-D802-4FC9-9901-97AFD6953F67}" srcOrd="0" destOrd="0" presId="urn:microsoft.com/office/officeart/2005/8/layout/vList5"/>
    <dgm:cxn modelId="{AA96E1D0-B982-4486-90BA-879C23B9A528}" type="presOf" srcId="{983C3A0F-4CC3-4C0C-BF60-57DF46D0D91F}" destId="{37DDD804-7468-4745-86EB-0ADFEB1882A6}" srcOrd="0" destOrd="0" presId="urn:microsoft.com/office/officeart/2005/8/layout/vList5"/>
    <dgm:cxn modelId="{6D313DD8-69CC-4B43-8276-9B3C695CC66F}" type="presOf" srcId="{AE8C7F3C-2450-4187-A834-B68CABF3EE22}" destId="{FAABE7F5-1683-464A-B4C4-5F4236F6AD44}" srcOrd="0" destOrd="0" presId="urn:microsoft.com/office/officeart/2005/8/layout/vList5"/>
    <dgm:cxn modelId="{76A80EDE-FC09-480F-9444-38E5F00F17E7}" type="presOf" srcId="{8E9A8F67-21C2-4DC7-93DE-83AB68EF939C}" destId="{15B1535D-7A2F-4187-BF40-F7B12325C164}" srcOrd="0" destOrd="0" presId="urn:microsoft.com/office/officeart/2005/8/layout/vList5"/>
    <dgm:cxn modelId="{81226EE0-1B86-4074-A319-5B71BB5273D0}" type="presOf" srcId="{1AD8BBF2-5518-453B-A550-3E7FA8C485B6}" destId="{0AE97034-2EEA-4546-B6E1-4FED6E26618F}" srcOrd="0" destOrd="0" presId="urn:microsoft.com/office/officeart/2005/8/layout/vList5"/>
    <dgm:cxn modelId="{A7DB2FEA-1B14-423F-AC5D-A93828C4C428}" srcId="{E3810C7A-162E-4F59-A5CC-D6E55AA7937F}" destId="{983C3A0F-4CC3-4C0C-BF60-57DF46D0D91F}" srcOrd="5" destOrd="0" parTransId="{A991E67A-AD0B-443F-B7C9-390262482384}" sibTransId="{526F4B0F-6DD3-49A2-BE66-A78CA05C246E}"/>
    <dgm:cxn modelId="{3B5896EB-7F88-498E-98EC-0117E5A8A1F3}" type="presOf" srcId="{82E0C83C-052B-4AC6-A9A9-2C20F67A5624}" destId="{A66FD841-E172-4F54-A46D-4FEB62724531}" srcOrd="0" destOrd="0" presId="urn:microsoft.com/office/officeart/2005/8/layout/vList5"/>
    <dgm:cxn modelId="{AA03CDF1-F46F-457C-9510-B7C530776D2A}" srcId="{185F8216-23A1-4FB2-B349-994231C46ED1}" destId="{DA6687DC-701B-4988-BB1E-CC044E48B7C3}" srcOrd="0" destOrd="0" parTransId="{FBCB022D-F7DA-4589-AFF1-C1F134FA7602}" sibTransId="{816D2C10-F066-48C1-987D-6FD3BC108FED}"/>
    <dgm:cxn modelId="{E0E6BBFD-CAE5-428B-AB9C-41F6DCB75554}" type="presOf" srcId="{DA6687DC-701B-4988-BB1E-CC044E48B7C3}" destId="{A16281FF-B68A-4B29-9589-85A8639DAE3B}" srcOrd="0" destOrd="0" presId="urn:microsoft.com/office/officeart/2005/8/layout/vList5"/>
    <dgm:cxn modelId="{4AEC25FE-EDAA-42FD-BE29-097148484338}" type="presOf" srcId="{3BF2C142-4F28-4E87-9081-45691229DFC9}" destId="{6AB1550E-C385-4718-AB89-FF17CF59F285}" srcOrd="0" destOrd="0" presId="urn:microsoft.com/office/officeart/2005/8/layout/vList5"/>
    <dgm:cxn modelId="{E123C3FE-2DA5-4B4A-B207-2EBB836BF853}" type="presOf" srcId="{E7F86EF7-6DB4-4C76-8ED2-2F26C7863E76}" destId="{3BEDDF74-E637-43B3-8A8B-DFFFE1BF03F8}" srcOrd="0" destOrd="0" presId="urn:microsoft.com/office/officeart/2005/8/layout/vList5"/>
    <dgm:cxn modelId="{A060FD90-41F1-41D2-9A12-5961B70DAA9E}" type="presParOf" srcId="{68768F37-E8AF-4175-AE5A-4F35AF491F27}" destId="{70EB74FD-6914-435D-88CA-4005C81CB03C}" srcOrd="0" destOrd="0" presId="urn:microsoft.com/office/officeart/2005/8/layout/vList5"/>
    <dgm:cxn modelId="{FA99B8DB-0BF6-4530-B208-62D2F7023744}" type="presParOf" srcId="{70EB74FD-6914-435D-88CA-4005C81CB03C}" destId="{E47B67E0-569F-4426-9055-20FCEA9BC8D2}" srcOrd="0" destOrd="0" presId="urn:microsoft.com/office/officeart/2005/8/layout/vList5"/>
    <dgm:cxn modelId="{4B2CC3B6-BC0D-457D-9C07-8317AB90A4F1}" type="presParOf" srcId="{70EB74FD-6914-435D-88CA-4005C81CB03C}" destId="{FAABE7F5-1683-464A-B4C4-5F4236F6AD44}" srcOrd="1" destOrd="0" presId="urn:microsoft.com/office/officeart/2005/8/layout/vList5"/>
    <dgm:cxn modelId="{5894304D-E139-4A52-A603-52F07CDFF8B6}" type="presParOf" srcId="{68768F37-E8AF-4175-AE5A-4F35AF491F27}" destId="{49BD7EF0-0B4B-4D3D-B684-4AC47BFEA5BE}" srcOrd="1" destOrd="0" presId="urn:microsoft.com/office/officeart/2005/8/layout/vList5"/>
    <dgm:cxn modelId="{5A1AB898-5252-4B11-9CAD-696A16AD2119}" type="presParOf" srcId="{68768F37-E8AF-4175-AE5A-4F35AF491F27}" destId="{4412F307-CD0B-43FF-A78B-5B7C0E0C3DEF}" srcOrd="2" destOrd="0" presId="urn:microsoft.com/office/officeart/2005/8/layout/vList5"/>
    <dgm:cxn modelId="{75C8506D-69AB-46E5-B37C-E33ABE67BA39}" type="presParOf" srcId="{4412F307-CD0B-43FF-A78B-5B7C0E0C3DEF}" destId="{7ED2616D-3965-4CD9-BF4D-6CDCBBA52BAC}" srcOrd="0" destOrd="0" presId="urn:microsoft.com/office/officeart/2005/8/layout/vList5"/>
    <dgm:cxn modelId="{FE0EB6B0-4423-47A4-84B3-1B77389C8A74}" type="presParOf" srcId="{4412F307-CD0B-43FF-A78B-5B7C0E0C3DEF}" destId="{6AB1550E-C385-4718-AB89-FF17CF59F285}" srcOrd="1" destOrd="0" presId="urn:microsoft.com/office/officeart/2005/8/layout/vList5"/>
    <dgm:cxn modelId="{578F5AE3-E96B-46CA-9706-F54E1BACEC0F}" type="presParOf" srcId="{68768F37-E8AF-4175-AE5A-4F35AF491F27}" destId="{3B05BAB9-95E3-473B-B981-779D1DB6C606}" srcOrd="3" destOrd="0" presId="urn:microsoft.com/office/officeart/2005/8/layout/vList5"/>
    <dgm:cxn modelId="{3032237A-0765-4D4C-A857-6F27BECE4ABC}" type="presParOf" srcId="{68768F37-E8AF-4175-AE5A-4F35AF491F27}" destId="{57A39BB0-8133-498C-AA28-169B693AC808}" srcOrd="4" destOrd="0" presId="urn:microsoft.com/office/officeart/2005/8/layout/vList5"/>
    <dgm:cxn modelId="{6F0923E4-E13C-4F57-B3A5-E00FCE91658E}" type="presParOf" srcId="{57A39BB0-8133-498C-AA28-169B693AC808}" destId="{D50219D7-709A-4BEC-B02B-FACFFE1B4F1E}" srcOrd="0" destOrd="0" presId="urn:microsoft.com/office/officeart/2005/8/layout/vList5"/>
    <dgm:cxn modelId="{7D1043AD-DE80-47F1-9D2A-15F9C1784512}" type="presParOf" srcId="{57A39BB0-8133-498C-AA28-169B693AC808}" destId="{3BEDDF74-E637-43B3-8A8B-DFFFE1BF03F8}" srcOrd="1" destOrd="0" presId="urn:microsoft.com/office/officeart/2005/8/layout/vList5"/>
    <dgm:cxn modelId="{B9D4F900-A3E8-412E-AE86-9DB24F55E558}" type="presParOf" srcId="{68768F37-E8AF-4175-AE5A-4F35AF491F27}" destId="{E1975D3A-0C31-4F0A-A630-B9D9AEDDBB97}" srcOrd="5" destOrd="0" presId="urn:microsoft.com/office/officeart/2005/8/layout/vList5"/>
    <dgm:cxn modelId="{C5F574BC-6DB0-44AC-93DE-4602C0139D64}" type="presParOf" srcId="{68768F37-E8AF-4175-AE5A-4F35AF491F27}" destId="{8B61C97A-211F-43CC-858B-F4955626F216}" srcOrd="6" destOrd="0" presId="urn:microsoft.com/office/officeart/2005/8/layout/vList5"/>
    <dgm:cxn modelId="{60B89C41-2A3A-4932-8B20-49442B314A73}" type="presParOf" srcId="{8B61C97A-211F-43CC-858B-F4955626F216}" destId="{0AE97034-2EEA-4546-B6E1-4FED6E26618F}" srcOrd="0" destOrd="0" presId="urn:microsoft.com/office/officeart/2005/8/layout/vList5"/>
    <dgm:cxn modelId="{A09F8BA9-ED64-47CC-8F7E-9D1A89A5B764}" type="presParOf" srcId="{8B61C97A-211F-43CC-858B-F4955626F216}" destId="{8D19A966-B752-413D-884D-47C9FC61B37F}" srcOrd="1" destOrd="0" presId="urn:microsoft.com/office/officeart/2005/8/layout/vList5"/>
    <dgm:cxn modelId="{37D5359F-48BE-4E31-A843-2929AFFC4CF3}" type="presParOf" srcId="{68768F37-E8AF-4175-AE5A-4F35AF491F27}" destId="{05D627BE-D8E1-4913-B69F-10D01221A230}" srcOrd="7" destOrd="0" presId="urn:microsoft.com/office/officeart/2005/8/layout/vList5"/>
    <dgm:cxn modelId="{A89DC851-7F21-444C-8F24-912B65E4DC45}" type="presParOf" srcId="{68768F37-E8AF-4175-AE5A-4F35AF491F27}" destId="{7659B1DD-86C0-43F6-8756-E9AFE76A6532}" srcOrd="8" destOrd="0" presId="urn:microsoft.com/office/officeart/2005/8/layout/vList5"/>
    <dgm:cxn modelId="{B1A67546-689A-4042-9392-E47CEEFEEA2C}" type="presParOf" srcId="{7659B1DD-86C0-43F6-8756-E9AFE76A6532}" destId="{420DC76F-67CB-4E7F-B46E-2E6148ED358C}" srcOrd="0" destOrd="0" presId="urn:microsoft.com/office/officeart/2005/8/layout/vList5"/>
    <dgm:cxn modelId="{DA055496-CE6E-4B35-92DF-0086560972E6}" type="presParOf" srcId="{7659B1DD-86C0-43F6-8756-E9AFE76A6532}" destId="{6CDEE012-C9C5-4A17-838B-A6C32B86F9FD}" srcOrd="1" destOrd="0" presId="urn:microsoft.com/office/officeart/2005/8/layout/vList5"/>
    <dgm:cxn modelId="{A7D4E787-3E21-499C-9A5C-B213442EB9A6}" type="presParOf" srcId="{68768F37-E8AF-4175-AE5A-4F35AF491F27}" destId="{33B6A121-0C7D-4E4B-A4EE-AC006BC16A93}" srcOrd="9" destOrd="0" presId="urn:microsoft.com/office/officeart/2005/8/layout/vList5"/>
    <dgm:cxn modelId="{930344A9-B4D9-45EB-B432-1BAA2EB74D19}" type="presParOf" srcId="{68768F37-E8AF-4175-AE5A-4F35AF491F27}" destId="{F006D19A-3104-4C63-A9DA-B9E49927076D}" srcOrd="10" destOrd="0" presId="urn:microsoft.com/office/officeart/2005/8/layout/vList5"/>
    <dgm:cxn modelId="{F69F32F8-AB3D-40DE-B4C8-2345D28363EF}" type="presParOf" srcId="{F006D19A-3104-4C63-A9DA-B9E49927076D}" destId="{37DDD804-7468-4745-86EB-0ADFEB1882A6}" srcOrd="0" destOrd="0" presId="urn:microsoft.com/office/officeart/2005/8/layout/vList5"/>
    <dgm:cxn modelId="{9AA798FD-BA09-428C-8B46-4B3FCC109E87}" type="presParOf" srcId="{F006D19A-3104-4C63-A9DA-B9E49927076D}" destId="{11A37157-747C-4EF9-86E3-7060FDB3EDCF}" srcOrd="1" destOrd="0" presId="urn:microsoft.com/office/officeart/2005/8/layout/vList5"/>
    <dgm:cxn modelId="{9788186E-BD12-4F43-8E41-CF027BB00F73}" type="presParOf" srcId="{68768F37-E8AF-4175-AE5A-4F35AF491F27}" destId="{11B91D39-325A-47B8-85EA-460A59624191}" srcOrd="11" destOrd="0" presId="urn:microsoft.com/office/officeart/2005/8/layout/vList5"/>
    <dgm:cxn modelId="{D11BB04E-1E27-4062-9FCB-4007A56F3BDF}" type="presParOf" srcId="{68768F37-E8AF-4175-AE5A-4F35AF491F27}" destId="{371D014F-7818-4FED-AD98-CDAB06350D8B}" srcOrd="12" destOrd="0" presId="urn:microsoft.com/office/officeart/2005/8/layout/vList5"/>
    <dgm:cxn modelId="{48FF7B74-1863-4C64-9D6F-CBC2F1473ECF}" type="presParOf" srcId="{371D014F-7818-4FED-AD98-CDAB06350D8B}" destId="{15B1535D-7A2F-4187-BF40-F7B12325C164}" srcOrd="0" destOrd="0" presId="urn:microsoft.com/office/officeart/2005/8/layout/vList5"/>
    <dgm:cxn modelId="{5FECEBA9-962F-44E3-A53C-9935E6DB51B2}" type="presParOf" srcId="{371D014F-7818-4FED-AD98-CDAB06350D8B}" destId="{70E40ED8-44BE-430D-B675-928F3AAF69F6}" srcOrd="1" destOrd="0" presId="urn:microsoft.com/office/officeart/2005/8/layout/vList5"/>
    <dgm:cxn modelId="{6CF4CCFF-D966-4DD5-B59C-FE4EBE2B82D5}" type="presParOf" srcId="{68768F37-E8AF-4175-AE5A-4F35AF491F27}" destId="{B91562B5-AAC5-49AA-AE45-896A131D0023}" srcOrd="13" destOrd="0" presId="urn:microsoft.com/office/officeart/2005/8/layout/vList5"/>
    <dgm:cxn modelId="{0532FD96-83ED-4BCC-AFC5-70DC371981E8}" type="presParOf" srcId="{68768F37-E8AF-4175-AE5A-4F35AF491F27}" destId="{DC6BB8BD-8D2C-4B08-92FA-62CB87045263}" srcOrd="14" destOrd="0" presId="urn:microsoft.com/office/officeart/2005/8/layout/vList5"/>
    <dgm:cxn modelId="{4DB9BADB-462A-4C8D-BCAB-5CE50AD06D8F}" type="presParOf" srcId="{DC6BB8BD-8D2C-4B08-92FA-62CB87045263}" destId="{1DD2327A-0023-43BD-AE1D-76839AC91220}" srcOrd="0" destOrd="0" presId="urn:microsoft.com/office/officeart/2005/8/layout/vList5"/>
    <dgm:cxn modelId="{077EE67C-DD5E-499D-A2C0-3BA2A1BF06F7}" type="presParOf" srcId="{DC6BB8BD-8D2C-4B08-92FA-62CB87045263}" destId="{A66FD841-E172-4F54-A46D-4FEB62724531}" srcOrd="1" destOrd="0" presId="urn:microsoft.com/office/officeart/2005/8/layout/vList5"/>
    <dgm:cxn modelId="{2D7E4484-B9F0-4073-83F8-99DAC6B33B9C}" type="presParOf" srcId="{68768F37-E8AF-4175-AE5A-4F35AF491F27}" destId="{295A0221-CC3F-49AC-BF83-475100CFBFE3}" srcOrd="15" destOrd="0" presId="urn:microsoft.com/office/officeart/2005/8/layout/vList5"/>
    <dgm:cxn modelId="{7DC4E693-F191-4CD7-8E8E-E5D7397D9A06}" type="presParOf" srcId="{68768F37-E8AF-4175-AE5A-4F35AF491F27}" destId="{FB7A206E-7E3B-462F-AC23-30C2571DB0C3}" srcOrd="16" destOrd="0" presId="urn:microsoft.com/office/officeart/2005/8/layout/vList5"/>
    <dgm:cxn modelId="{A143D239-D44E-4E94-A57F-153E8CA454C9}" type="presParOf" srcId="{FB7A206E-7E3B-462F-AC23-30C2571DB0C3}" destId="{34510324-D802-4FC9-9901-97AFD6953F67}" srcOrd="0" destOrd="0" presId="urn:microsoft.com/office/officeart/2005/8/layout/vList5"/>
    <dgm:cxn modelId="{CEB23AE9-40A0-4282-B4D6-5B8E5FBDC872}" type="presParOf" srcId="{FB7A206E-7E3B-462F-AC23-30C2571DB0C3}" destId="{584C82D3-8114-4ECC-ACD2-0C383433147E}" srcOrd="1" destOrd="0" presId="urn:microsoft.com/office/officeart/2005/8/layout/vList5"/>
    <dgm:cxn modelId="{E8C20AF7-438A-4D4B-908C-D10C7AF97439}" type="presParOf" srcId="{68768F37-E8AF-4175-AE5A-4F35AF491F27}" destId="{44C143E0-6F71-4274-9076-D8124C48095E}" srcOrd="17" destOrd="0" presId="urn:microsoft.com/office/officeart/2005/8/layout/vList5"/>
    <dgm:cxn modelId="{8CD42EE4-0796-4D69-B1A0-FA641B8428D0}" type="presParOf" srcId="{68768F37-E8AF-4175-AE5A-4F35AF491F27}" destId="{64E37F42-7A59-4440-8534-1517B5C1CBBA}" srcOrd="18" destOrd="0" presId="urn:microsoft.com/office/officeart/2005/8/layout/vList5"/>
    <dgm:cxn modelId="{CE0D718C-2833-4AD6-8CF6-05D0D6AEC973}" type="presParOf" srcId="{64E37F42-7A59-4440-8534-1517B5C1CBBA}" destId="{6A499025-F9DF-477C-8373-2FD3C48E42CD}" srcOrd="0" destOrd="0" presId="urn:microsoft.com/office/officeart/2005/8/layout/vList5"/>
    <dgm:cxn modelId="{7A4A9B23-72DF-435C-A247-8C5AE1EB13AE}" type="presParOf" srcId="{64E37F42-7A59-4440-8534-1517B5C1CBBA}" destId="{A16281FF-B68A-4B29-9589-85A8639DAE3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34F87B-9BD4-4B6B-9344-D8C527F6152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0BF611-ED8F-4B7E-8BBC-60C29CD39248}">
      <dgm:prSet phldrT="[Text]"/>
      <dgm:spPr/>
      <dgm:t>
        <a:bodyPr/>
        <a:lstStyle/>
        <a:p>
          <a:r>
            <a:rPr lang="en-US" dirty="0" err="1"/>
            <a:t>metadata_generator</a:t>
          </a:r>
          <a:endParaRPr lang="en-US" dirty="0"/>
        </a:p>
      </dgm:t>
    </dgm:pt>
    <dgm:pt modelId="{A45A6721-2E0D-4CDB-B85B-5B7D8791E19F}" type="parTrans" cxnId="{184883AF-4E09-48A8-AF39-7AC6E62D007B}">
      <dgm:prSet/>
      <dgm:spPr/>
      <dgm:t>
        <a:bodyPr/>
        <a:lstStyle/>
        <a:p>
          <a:endParaRPr lang="en-US"/>
        </a:p>
      </dgm:t>
    </dgm:pt>
    <dgm:pt modelId="{B9E21CAE-2623-4A6F-B9E7-E89DFC25FA48}" type="sibTrans" cxnId="{184883AF-4E09-48A8-AF39-7AC6E62D007B}">
      <dgm:prSet/>
      <dgm:spPr/>
      <dgm:t>
        <a:bodyPr/>
        <a:lstStyle/>
        <a:p>
          <a:endParaRPr lang="en-US"/>
        </a:p>
      </dgm:t>
    </dgm:pt>
    <dgm:pt modelId="{829C5F95-8678-4885-A2E5-80BD3A320A59}">
      <dgm:prSet phldrT="[Text]"/>
      <dgm:spPr/>
      <dgm:t>
        <a:bodyPr/>
        <a:lstStyle/>
        <a:p>
          <a:r>
            <a:rPr lang="en-US" dirty="0" err="1"/>
            <a:t>metadata_generator</a:t>
          </a:r>
          <a:endParaRPr lang="en-US" dirty="0"/>
        </a:p>
      </dgm:t>
    </dgm:pt>
    <dgm:pt modelId="{87E4B44E-9D57-4392-A99B-405D215A28FB}" type="parTrans" cxnId="{6D129EBA-841E-4770-B961-037F2373911C}">
      <dgm:prSet/>
      <dgm:spPr/>
      <dgm:t>
        <a:bodyPr/>
        <a:lstStyle/>
        <a:p>
          <a:endParaRPr lang="en-US"/>
        </a:p>
      </dgm:t>
    </dgm:pt>
    <dgm:pt modelId="{DD2397E8-1899-4CEC-B6CE-16085075AFD3}" type="sibTrans" cxnId="{6D129EBA-841E-4770-B961-037F2373911C}">
      <dgm:prSet/>
      <dgm:spPr/>
      <dgm:t>
        <a:bodyPr/>
        <a:lstStyle/>
        <a:p>
          <a:endParaRPr lang="en-US"/>
        </a:p>
      </dgm:t>
    </dgm:pt>
    <dgm:pt modelId="{9DC7BC22-3CBA-498F-8EF6-647D5D043390}">
      <dgm:prSet phldrT="[Text]"/>
      <dgm:spPr/>
      <dgm:t>
        <a:bodyPr/>
        <a:lstStyle/>
        <a:p>
          <a:r>
            <a:rPr lang="en-US" dirty="0" err="1"/>
            <a:t>infocus</a:t>
          </a:r>
          <a:endParaRPr lang="en-US" dirty="0"/>
        </a:p>
      </dgm:t>
    </dgm:pt>
    <dgm:pt modelId="{F2E84212-3EE9-4742-9C43-85A0AFF34A8D}" type="parTrans" cxnId="{64AA5531-1A6F-4904-8FDF-9F8C6C3977F7}">
      <dgm:prSet/>
      <dgm:spPr/>
      <dgm:t>
        <a:bodyPr/>
        <a:lstStyle/>
        <a:p>
          <a:endParaRPr lang="en-US"/>
        </a:p>
      </dgm:t>
    </dgm:pt>
    <dgm:pt modelId="{86B08366-7C36-4561-87D8-48FA2F2CE8D7}" type="sibTrans" cxnId="{64AA5531-1A6F-4904-8FDF-9F8C6C3977F7}">
      <dgm:prSet/>
      <dgm:spPr/>
      <dgm:t>
        <a:bodyPr/>
        <a:lstStyle/>
        <a:p>
          <a:endParaRPr lang="en-US"/>
        </a:p>
      </dgm:t>
    </dgm:pt>
    <dgm:pt modelId="{67F1601A-0C55-43ED-817B-0E44200AB47A}">
      <dgm:prSet/>
      <dgm:spPr/>
      <dgm:t>
        <a:bodyPr/>
        <a:lstStyle/>
        <a:p>
          <a:r>
            <a:rPr lang="en-US" dirty="0" err="1"/>
            <a:t>mcmicro_image_stack_generator</a:t>
          </a:r>
          <a:endParaRPr lang="en-US" dirty="0"/>
        </a:p>
      </dgm:t>
    </dgm:pt>
    <dgm:pt modelId="{020A6645-3534-44FB-B7F6-38BA232B477D}" type="parTrans" cxnId="{AA1257E2-3C34-4D61-867C-D50AEAE604FD}">
      <dgm:prSet/>
      <dgm:spPr/>
      <dgm:t>
        <a:bodyPr/>
        <a:lstStyle/>
        <a:p>
          <a:endParaRPr lang="en-US"/>
        </a:p>
      </dgm:t>
    </dgm:pt>
    <dgm:pt modelId="{69FB4DCD-8019-4748-B2E3-28F708C80949}" type="sibTrans" cxnId="{AA1257E2-3C34-4D61-867C-D50AEAE604FD}">
      <dgm:prSet/>
      <dgm:spPr/>
      <dgm:t>
        <a:bodyPr/>
        <a:lstStyle/>
        <a:p>
          <a:endParaRPr lang="en-US"/>
        </a:p>
      </dgm:t>
    </dgm:pt>
    <dgm:pt modelId="{468D9883-046C-4B44-8F76-FE0ED9300BB7}">
      <dgm:prSet/>
      <dgm:spPr/>
      <dgm:t>
        <a:bodyPr/>
        <a:lstStyle/>
        <a:p>
          <a:r>
            <a:rPr lang="en-US" dirty="0" err="1"/>
            <a:t>stage_placement</a:t>
          </a:r>
          <a:endParaRPr lang="en-US" dirty="0"/>
        </a:p>
      </dgm:t>
    </dgm:pt>
    <dgm:pt modelId="{D69559C0-4110-4E5B-A68C-000E00DC2584}" type="parTrans" cxnId="{434F5D19-C129-4B3F-BE06-4C4885CE9FA9}">
      <dgm:prSet/>
      <dgm:spPr/>
      <dgm:t>
        <a:bodyPr/>
        <a:lstStyle/>
        <a:p>
          <a:endParaRPr lang="en-US"/>
        </a:p>
      </dgm:t>
    </dgm:pt>
    <dgm:pt modelId="{F762155E-FA9E-4E4E-9621-7B5779D03E5A}" type="sibTrans" cxnId="{434F5D19-C129-4B3F-BE06-4C4885CE9FA9}">
      <dgm:prSet/>
      <dgm:spPr/>
      <dgm:t>
        <a:bodyPr/>
        <a:lstStyle/>
        <a:p>
          <a:endParaRPr lang="en-US"/>
        </a:p>
      </dgm:t>
    </dgm:pt>
    <dgm:pt modelId="{2621206B-59EC-43E8-954A-76A298354E68}">
      <dgm:prSet/>
      <dgm:spPr/>
      <dgm:t>
        <a:bodyPr/>
        <a:lstStyle/>
        <a:p>
          <a:r>
            <a:rPr lang="en-US" dirty="0" err="1"/>
            <a:t>mcmicro</a:t>
          </a:r>
          <a:endParaRPr lang="en-US" dirty="0"/>
        </a:p>
      </dgm:t>
    </dgm:pt>
    <dgm:pt modelId="{B822F2DD-22C3-42AB-885C-877005B5DD1B}" type="parTrans" cxnId="{ABDB4F99-BF43-40EF-8E5F-5DA366E5B5D3}">
      <dgm:prSet/>
      <dgm:spPr/>
      <dgm:t>
        <a:bodyPr/>
        <a:lstStyle/>
        <a:p>
          <a:endParaRPr lang="en-US"/>
        </a:p>
      </dgm:t>
    </dgm:pt>
    <dgm:pt modelId="{012AE56D-19C1-4660-85C0-4D41E57C6EA7}" type="sibTrans" cxnId="{ABDB4F99-BF43-40EF-8E5F-5DA366E5B5D3}">
      <dgm:prSet/>
      <dgm:spPr/>
      <dgm:t>
        <a:bodyPr/>
        <a:lstStyle/>
        <a:p>
          <a:endParaRPr lang="en-US"/>
        </a:p>
      </dgm:t>
    </dgm:pt>
    <dgm:pt modelId="{5500036B-9C20-48EB-97ED-E904F3500E58}" type="pres">
      <dgm:prSet presAssocID="{FC34F87B-9BD4-4B6B-9344-D8C527F6152C}" presName="Name0" presStyleCnt="0">
        <dgm:presLayoutVars>
          <dgm:dir/>
          <dgm:resizeHandles val="exact"/>
        </dgm:presLayoutVars>
      </dgm:prSet>
      <dgm:spPr/>
    </dgm:pt>
    <dgm:pt modelId="{E5F2B085-442B-466F-918C-869FCC8E2764}" type="pres">
      <dgm:prSet presAssocID="{E20BF611-ED8F-4B7E-8BBC-60C29CD39248}" presName="node" presStyleLbl="node1" presStyleIdx="0" presStyleCnt="6">
        <dgm:presLayoutVars>
          <dgm:bulletEnabled val="1"/>
        </dgm:presLayoutVars>
      </dgm:prSet>
      <dgm:spPr/>
    </dgm:pt>
    <dgm:pt modelId="{602301A9-9BF2-4047-A0FE-89357D5ACB04}" type="pres">
      <dgm:prSet presAssocID="{B9E21CAE-2623-4A6F-B9E7-E89DFC25FA48}" presName="sibTrans" presStyleLbl="sibTrans2D1" presStyleIdx="0" presStyleCnt="5"/>
      <dgm:spPr/>
    </dgm:pt>
    <dgm:pt modelId="{40F4C580-B6BB-4460-903E-CB236FF9E7C5}" type="pres">
      <dgm:prSet presAssocID="{B9E21CAE-2623-4A6F-B9E7-E89DFC25FA48}" presName="connectorText" presStyleLbl="sibTrans2D1" presStyleIdx="0" presStyleCnt="5"/>
      <dgm:spPr/>
    </dgm:pt>
    <dgm:pt modelId="{627BEA87-6B8A-4711-8F0A-F3893914B4B1}" type="pres">
      <dgm:prSet presAssocID="{829C5F95-8678-4885-A2E5-80BD3A320A59}" presName="node" presStyleLbl="node1" presStyleIdx="1" presStyleCnt="6">
        <dgm:presLayoutVars>
          <dgm:bulletEnabled val="1"/>
        </dgm:presLayoutVars>
      </dgm:prSet>
      <dgm:spPr/>
    </dgm:pt>
    <dgm:pt modelId="{CD0BC564-4B1B-4547-8AAA-95501A14F142}" type="pres">
      <dgm:prSet presAssocID="{DD2397E8-1899-4CEC-B6CE-16085075AFD3}" presName="sibTrans" presStyleLbl="sibTrans2D1" presStyleIdx="1" presStyleCnt="5"/>
      <dgm:spPr/>
    </dgm:pt>
    <dgm:pt modelId="{BDFC9D9B-4E3A-47D4-8C1D-DC559B2F7ADF}" type="pres">
      <dgm:prSet presAssocID="{DD2397E8-1899-4CEC-B6CE-16085075AFD3}" presName="connectorText" presStyleLbl="sibTrans2D1" presStyleIdx="1" presStyleCnt="5"/>
      <dgm:spPr/>
    </dgm:pt>
    <dgm:pt modelId="{933A2555-BA65-404E-A947-E43ED22CEA0B}" type="pres">
      <dgm:prSet presAssocID="{9DC7BC22-3CBA-498F-8EF6-647D5D043390}" presName="node" presStyleLbl="node1" presStyleIdx="2" presStyleCnt="6">
        <dgm:presLayoutVars>
          <dgm:bulletEnabled val="1"/>
        </dgm:presLayoutVars>
      </dgm:prSet>
      <dgm:spPr/>
    </dgm:pt>
    <dgm:pt modelId="{27E3A82B-605A-4D2C-9B0E-4C622D42D5E4}" type="pres">
      <dgm:prSet presAssocID="{86B08366-7C36-4561-87D8-48FA2F2CE8D7}" presName="sibTrans" presStyleLbl="sibTrans2D1" presStyleIdx="2" presStyleCnt="5"/>
      <dgm:spPr/>
    </dgm:pt>
    <dgm:pt modelId="{3ABF7EAA-2B97-4CF0-B883-2AD752E50B99}" type="pres">
      <dgm:prSet presAssocID="{86B08366-7C36-4561-87D8-48FA2F2CE8D7}" presName="connectorText" presStyleLbl="sibTrans2D1" presStyleIdx="2" presStyleCnt="5"/>
      <dgm:spPr/>
    </dgm:pt>
    <dgm:pt modelId="{B7A39CCF-21DE-4D66-ACA3-31C09CA67E6A}" type="pres">
      <dgm:prSet presAssocID="{67F1601A-0C55-43ED-817B-0E44200AB47A}" presName="node" presStyleLbl="node1" presStyleIdx="3" presStyleCnt="6">
        <dgm:presLayoutVars>
          <dgm:bulletEnabled val="1"/>
        </dgm:presLayoutVars>
      </dgm:prSet>
      <dgm:spPr/>
    </dgm:pt>
    <dgm:pt modelId="{83BD270E-A4E8-45C6-92FD-E8A58F0BF7F7}" type="pres">
      <dgm:prSet presAssocID="{69FB4DCD-8019-4748-B2E3-28F708C80949}" presName="sibTrans" presStyleLbl="sibTrans2D1" presStyleIdx="3" presStyleCnt="5"/>
      <dgm:spPr/>
    </dgm:pt>
    <dgm:pt modelId="{473A2C6D-74ED-4D9F-8D19-ACF3D886E5AA}" type="pres">
      <dgm:prSet presAssocID="{69FB4DCD-8019-4748-B2E3-28F708C80949}" presName="connectorText" presStyleLbl="sibTrans2D1" presStyleIdx="3" presStyleCnt="5"/>
      <dgm:spPr/>
    </dgm:pt>
    <dgm:pt modelId="{C50117A7-E94D-448C-A5AB-63F31D1D5F0B}" type="pres">
      <dgm:prSet presAssocID="{468D9883-046C-4B44-8F76-FE0ED9300BB7}" presName="node" presStyleLbl="node1" presStyleIdx="4" presStyleCnt="6">
        <dgm:presLayoutVars>
          <dgm:bulletEnabled val="1"/>
        </dgm:presLayoutVars>
      </dgm:prSet>
      <dgm:spPr/>
    </dgm:pt>
    <dgm:pt modelId="{9C0ED22B-B3A0-43C3-A710-52397272F7DC}" type="pres">
      <dgm:prSet presAssocID="{F762155E-FA9E-4E4E-9621-7B5779D03E5A}" presName="sibTrans" presStyleLbl="sibTrans2D1" presStyleIdx="4" presStyleCnt="5"/>
      <dgm:spPr/>
    </dgm:pt>
    <dgm:pt modelId="{CD4F3B46-017C-4F77-9CE8-9D9C870C9ACF}" type="pres">
      <dgm:prSet presAssocID="{F762155E-FA9E-4E4E-9621-7B5779D03E5A}" presName="connectorText" presStyleLbl="sibTrans2D1" presStyleIdx="4" presStyleCnt="5"/>
      <dgm:spPr/>
    </dgm:pt>
    <dgm:pt modelId="{6DE442BC-8DCF-49B9-AF47-073E7DCE6769}" type="pres">
      <dgm:prSet presAssocID="{2621206B-59EC-43E8-954A-76A298354E68}" presName="node" presStyleLbl="node1" presStyleIdx="5" presStyleCnt="6">
        <dgm:presLayoutVars>
          <dgm:bulletEnabled val="1"/>
        </dgm:presLayoutVars>
      </dgm:prSet>
      <dgm:spPr/>
    </dgm:pt>
  </dgm:ptLst>
  <dgm:cxnLst>
    <dgm:cxn modelId="{434F5D19-C129-4B3F-BE06-4C4885CE9FA9}" srcId="{FC34F87B-9BD4-4B6B-9344-D8C527F6152C}" destId="{468D9883-046C-4B44-8F76-FE0ED9300BB7}" srcOrd="4" destOrd="0" parTransId="{D69559C0-4110-4E5B-A68C-000E00DC2584}" sibTransId="{F762155E-FA9E-4E4E-9621-7B5779D03E5A}"/>
    <dgm:cxn modelId="{DC71312E-EB8A-40DD-9585-CE16F4D0CDF3}" type="presOf" srcId="{468D9883-046C-4B44-8F76-FE0ED9300BB7}" destId="{C50117A7-E94D-448C-A5AB-63F31D1D5F0B}" srcOrd="0" destOrd="0" presId="urn:microsoft.com/office/officeart/2005/8/layout/process1"/>
    <dgm:cxn modelId="{31F88330-F0A4-4999-BE65-F7E306781797}" type="presOf" srcId="{9DC7BC22-3CBA-498F-8EF6-647D5D043390}" destId="{933A2555-BA65-404E-A947-E43ED22CEA0B}" srcOrd="0" destOrd="0" presId="urn:microsoft.com/office/officeart/2005/8/layout/process1"/>
    <dgm:cxn modelId="{64AA5531-1A6F-4904-8FDF-9F8C6C3977F7}" srcId="{FC34F87B-9BD4-4B6B-9344-D8C527F6152C}" destId="{9DC7BC22-3CBA-498F-8EF6-647D5D043390}" srcOrd="2" destOrd="0" parTransId="{F2E84212-3EE9-4742-9C43-85A0AFF34A8D}" sibTransId="{86B08366-7C36-4561-87D8-48FA2F2CE8D7}"/>
    <dgm:cxn modelId="{E3811F38-A9A8-4F57-B3C9-DF11DB20F2E1}" type="presOf" srcId="{69FB4DCD-8019-4748-B2E3-28F708C80949}" destId="{473A2C6D-74ED-4D9F-8D19-ACF3D886E5AA}" srcOrd="1" destOrd="0" presId="urn:microsoft.com/office/officeart/2005/8/layout/process1"/>
    <dgm:cxn modelId="{AB6B783A-3F48-40B8-87B1-71514B36FD04}" type="presOf" srcId="{829C5F95-8678-4885-A2E5-80BD3A320A59}" destId="{627BEA87-6B8A-4711-8F0A-F3893914B4B1}" srcOrd="0" destOrd="0" presId="urn:microsoft.com/office/officeart/2005/8/layout/process1"/>
    <dgm:cxn modelId="{C010F15F-964A-4339-95C1-C8D962F61C49}" type="presOf" srcId="{E20BF611-ED8F-4B7E-8BBC-60C29CD39248}" destId="{E5F2B085-442B-466F-918C-869FCC8E2764}" srcOrd="0" destOrd="0" presId="urn:microsoft.com/office/officeart/2005/8/layout/process1"/>
    <dgm:cxn modelId="{4CE63162-8B5A-4669-97E4-F53A4233E099}" type="presOf" srcId="{67F1601A-0C55-43ED-817B-0E44200AB47A}" destId="{B7A39CCF-21DE-4D66-ACA3-31C09CA67E6A}" srcOrd="0" destOrd="0" presId="urn:microsoft.com/office/officeart/2005/8/layout/process1"/>
    <dgm:cxn modelId="{42132D50-BE85-4ABC-AA28-B9FA35AC8819}" type="presOf" srcId="{F762155E-FA9E-4E4E-9621-7B5779D03E5A}" destId="{CD4F3B46-017C-4F77-9CE8-9D9C870C9ACF}" srcOrd="1" destOrd="0" presId="urn:microsoft.com/office/officeart/2005/8/layout/process1"/>
    <dgm:cxn modelId="{ABDB4F99-BF43-40EF-8E5F-5DA366E5B5D3}" srcId="{FC34F87B-9BD4-4B6B-9344-D8C527F6152C}" destId="{2621206B-59EC-43E8-954A-76A298354E68}" srcOrd="5" destOrd="0" parTransId="{B822F2DD-22C3-42AB-885C-877005B5DD1B}" sibTransId="{012AE56D-19C1-4660-85C0-4D41E57C6EA7}"/>
    <dgm:cxn modelId="{E933E19A-34C0-4D1D-8DA6-2FF316862D05}" type="presOf" srcId="{86B08366-7C36-4561-87D8-48FA2F2CE8D7}" destId="{27E3A82B-605A-4D2C-9B0E-4C622D42D5E4}" srcOrd="0" destOrd="0" presId="urn:microsoft.com/office/officeart/2005/8/layout/process1"/>
    <dgm:cxn modelId="{C8750DAD-07DC-4674-945B-7BBD61F54501}" type="presOf" srcId="{DD2397E8-1899-4CEC-B6CE-16085075AFD3}" destId="{BDFC9D9B-4E3A-47D4-8C1D-DC559B2F7ADF}" srcOrd="1" destOrd="0" presId="urn:microsoft.com/office/officeart/2005/8/layout/process1"/>
    <dgm:cxn modelId="{184883AF-4E09-48A8-AF39-7AC6E62D007B}" srcId="{FC34F87B-9BD4-4B6B-9344-D8C527F6152C}" destId="{E20BF611-ED8F-4B7E-8BBC-60C29CD39248}" srcOrd="0" destOrd="0" parTransId="{A45A6721-2E0D-4CDB-B85B-5B7D8791E19F}" sibTransId="{B9E21CAE-2623-4A6F-B9E7-E89DFC25FA48}"/>
    <dgm:cxn modelId="{41CCB1B1-64EA-49EC-AA5F-2D314A64BE54}" type="presOf" srcId="{2621206B-59EC-43E8-954A-76A298354E68}" destId="{6DE442BC-8DCF-49B9-AF47-073E7DCE6769}" srcOrd="0" destOrd="0" presId="urn:microsoft.com/office/officeart/2005/8/layout/process1"/>
    <dgm:cxn modelId="{6D129EBA-841E-4770-B961-037F2373911C}" srcId="{FC34F87B-9BD4-4B6B-9344-D8C527F6152C}" destId="{829C5F95-8678-4885-A2E5-80BD3A320A59}" srcOrd="1" destOrd="0" parTransId="{87E4B44E-9D57-4392-A99B-405D215A28FB}" sibTransId="{DD2397E8-1899-4CEC-B6CE-16085075AFD3}"/>
    <dgm:cxn modelId="{690F80CC-D8A1-4EDB-A76F-6090D6856B86}" type="presOf" srcId="{69FB4DCD-8019-4748-B2E3-28F708C80949}" destId="{83BD270E-A4E8-45C6-92FD-E8A58F0BF7F7}" srcOrd="0" destOrd="0" presId="urn:microsoft.com/office/officeart/2005/8/layout/process1"/>
    <dgm:cxn modelId="{922FC8CD-E348-4DB6-B78D-8BDFED34C66E}" type="presOf" srcId="{F762155E-FA9E-4E4E-9621-7B5779D03E5A}" destId="{9C0ED22B-B3A0-43C3-A710-52397272F7DC}" srcOrd="0" destOrd="0" presId="urn:microsoft.com/office/officeart/2005/8/layout/process1"/>
    <dgm:cxn modelId="{AA1257E2-3C34-4D61-867C-D50AEAE604FD}" srcId="{FC34F87B-9BD4-4B6B-9344-D8C527F6152C}" destId="{67F1601A-0C55-43ED-817B-0E44200AB47A}" srcOrd="3" destOrd="0" parTransId="{020A6645-3534-44FB-B7F6-38BA232B477D}" sibTransId="{69FB4DCD-8019-4748-B2E3-28F708C80949}"/>
    <dgm:cxn modelId="{3BCD8AE3-6929-4DA2-B133-2A17ACEA59AC}" type="presOf" srcId="{DD2397E8-1899-4CEC-B6CE-16085075AFD3}" destId="{CD0BC564-4B1B-4547-8AAA-95501A14F142}" srcOrd="0" destOrd="0" presId="urn:microsoft.com/office/officeart/2005/8/layout/process1"/>
    <dgm:cxn modelId="{07B3A2E4-EF48-445F-AD43-3B40195BB6C4}" type="presOf" srcId="{FC34F87B-9BD4-4B6B-9344-D8C527F6152C}" destId="{5500036B-9C20-48EB-97ED-E904F3500E58}" srcOrd="0" destOrd="0" presId="urn:microsoft.com/office/officeart/2005/8/layout/process1"/>
    <dgm:cxn modelId="{D675F7F8-47BD-484F-8B07-2B96AC839465}" type="presOf" srcId="{B9E21CAE-2623-4A6F-B9E7-E89DFC25FA48}" destId="{40F4C580-B6BB-4460-903E-CB236FF9E7C5}" srcOrd="1" destOrd="0" presId="urn:microsoft.com/office/officeart/2005/8/layout/process1"/>
    <dgm:cxn modelId="{0E5FF7FB-3269-4D9A-9E7B-16750D722D09}" type="presOf" srcId="{86B08366-7C36-4561-87D8-48FA2F2CE8D7}" destId="{3ABF7EAA-2B97-4CF0-B883-2AD752E50B99}" srcOrd="1" destOrd="0" presId="urn:microsoft.com/office/officeart/2005/8/layout/process1"/>
    <dgm:cxn modelId="{3FB218FD-79D2-4A90-B428-7E5FF24A9ACF}" type="presOf" srcId="{B9E21CAE-2623-4A6F-B9E7-E89DFC25FA48}" destId="{602301A9-9BF2-4047-A0FE-89357D5ACB04}" srcOrd="0" destOrd="0" presId="urn:microsoft.com/office/officeart/2005/8/layout/process1"/>
    <dgm:cxn modelId="{74286E43-A2CD-4430-AF79-718F31BBD574}" type="presParOf" srcId="{5500036B-9C20-48EB-97ED-E904F3500E58}" destId="{E5F2B085-442B-466F-918C-869FCC8E2764}" srcOrd="0" destOrd="0" presId="urn:microsoft.com/office/officeart/2005/8/layout/process1"/>
    <dgm:cxn modelId="{66017756-B986-46C0-9BEA-431808FC842E}" type="presParOf" srcId="{5500036B-9C20-48EB-97ED-E904F3500E58}" destId="{602301A9-9BF2-4047-A0FE-89357D5ACB04}" srcOrd="1" destOrd="0" presId="urn:microsoft.com/office/officeart/2005/8/layout/process1"/>
    <dgm:cxn modelId="{4D45AB04-4982-41EC-945C-8ACADDD55F6D}" type="presParOf" srcId="{602301A9-9BF2-4047-A0FE-89357D5ACB04}" destId="{40F4C580-B6BB-4460-903E-CB236FF9E7C5}" srcOrd="0" destOrd="0" presId="urn:microsoft.com/office/officeart/2005/8/layout/process1"/>
    <dgm:cxn modelId="{D8426314-3414-46F8-9F18-74D7B42B52FE}" type="presParOf" srcId="{5500036B-9C20-48EB-97ED-E904F3500E58}" destId="{627BEA87-6B8A-4711-8F0A-F3893914B4B1}" srcOrd="2" destOrd="0" presId="urn:microsoft.com/office/officeart/2005/8/layout/process1"/>
    <dgm:cxn modelId="{29C8C591-E984-4084-9757-04875A6501D7}" type="presParOf" srcId="{5500036B-9C20-48EB-97ED-E904F3500E58}" destId="{CD0BC564-4B1B-4547-8AAA-95501A14F142}" srcOrd="3" destOrd="0" presId="urn:microsoft.com/office/officeart/2005/8/layout/process1"/>
    <dgm:cxn modelId="{B498E672-3180-4B7F-8631-BB908E5E37B7}" type="presParOf" srcId="{CD0BC564-4B1B-4547-8AAA-95501A14F142}" destId="{BDFC9D9B-4E3A-47D4-8C1D-DC559B2F7ADF}" srcOrd="0" destOrd="0" presId="urn:microsoft.com/office/officeart/2005/8/layout/process1"/>
    <dgm:cxn modelId="{C6BC5CC8-AFC8-40BC-B1CD-6AD14263F4F3}" type="presParOf" srcId="{5500036B-9C20-48EB-97ED-E904F3500E58}" destId="{933A2555-BA65-404E-A947-E43ED22CEA0B}" srcOrd="4" destOrd="0" presId="urn:microsoft.com/office/officeart/2005/8/layout/process1"/>
    <dgm:cxn modelId="{C422CFF0-C137-4181-BC8A-7ABD53CA1D10}" type="presParOf" srcId="{5500036B-9C20-48EB-97ED-E904F3500E58}" destId="{27E3A82B-605A-4D2C-9B0E-4C622D42D5E4}" srcOrd="5" destOrd="0" presId="urn:microsoft.com/office/officeart/2005/8/layout/process1"/>
    <dgm:cxn modelId="{EF06DB57-D56E-476C-96CD-9B0973F14956}" type="presParOf" srcId="{27E3A82B-605A-4D2C-9B0E-4C622D42D5E4}" destId="{3ABF7EAA-2B97-4CF0-B883-2AD752E50B99}" srcOrd="0" destOrd="0" presId="urn:microsoft.com/office/officeart/2005/8/layout/process1"/>
    <dgm:cxn modelId="{58D8A932-88EB-45AB-8685-6B9000B72874}" type="presParOf" srcId="{5500036B-9C20-48EB-97ED-E904F3500E58}" destId="{B7A39CCF-21DE-4D66-ACA3-31C09CA67E6A}" srcOrd="6" destOrd="0" presId="urn:microsoft.com/office/officeart/2005/8/layout/process1"/>
    <dgm:cxn modelId="{8387E3EC-5145-4688-AF03-B1D4AE8D5BB3}" type="presParOf" srcId="{5500036B-9C20-48EB-97ED-E904F3500E58}" destId="{83BD270E-A4E8-45C6-92FD-E8A58F0BF7F7}" srcOrd="7" destOrd="0" presId="urn:microsoft.com/office/officeart/2005/8/layout/process1"/>
    <dgm:cxn modelId="{79439B2E-B76B-4433-A51D-104D77587C5A}" type="presParOf" srcId="{83BD270E-A4E8-45C6-92FD-E8A58F0BF7F7}" destId="{473A2C6D-74ED-4D9F-8D19-ACF3D886E5AA}" srcOrd="0" destOrd="0" presId="urn:microsoft.com/office/officeart/2005/8/layout/process1"/>
    <dgm:cxn modelId="{F3FF9196-3CC0-41D1-9A8D-67D733702D03}" type="presParOf" srcId="{5500036B-9C20-48EB-97ED-E904F3500E58}" destId="{C50117A7-E94D-448C-A5AB-63F31D1D5F0B}" srcOrd="8" destOrd="0" presId="urn:microsoft.com/office/officeart/2005/8/layout/process1"/>
    <dgm:cxn modelId="{5E146465-EAC3-417E-8539-1C82CCA33523}" type="presParOf" srcId="{5500036B-9C20-48EB-97ED-E904F3500E58}" destId="{9C0ED22B-B3A0-43C3-A710-52397272F7DC}" srcOrd="9" destOrd="0" presId="urn:microsoft.com/office/officeart/2005/8/layout/process1"/>
    <dgm:cxn modelId="{5202D4F9-9B95-47F0-8ECF-979F2D3D6DF8}" type="presParOf" srcId="{9C0ED22B-B3A0-43C3-A710-52397272F7DC}" destId="{CD4F3B46-017C-4F77-9CE8-9D9C870C9ACF}" srcOrd="0" destOrd="0" presId="urn:microsoft.com/office/officeart/2005/8/layout/process1"/>
    <dgm:cxn modelId="{07063C88-A44C-4E68-A262-79C9A2806504}" type="presParOf" srcId="{5500036B-9C20-48EB-97ED-E904F3500E58}" destId="{6DE442BC-8DCF-49B9-AF47-073E7DCE676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34F87B-9BD4-4B6B-9344-D8C527F6152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0BF611-ED8F-4B7E-8BBC-60C29CD39248}">
      <dgm:prSet phldrT="[Text]"/>
      <dgm:spPr/>
      <dgm:t>
        <a:bodyPr/>
        <a:lstStyle/>
        <a:p>
          <a:r>
            <a:rPr lang="en-US" dirty="0"/>
            <a:t>Create new metadata construct from known working xml set</a:t>
          </a:r>
        </a:p>
      </dgm:t>
    </dgm:pt>
    <dgm:pt modelId="{A45A6721-2E0D-4CDB-B85B-5B7D8791E19F}" type="parTrans" cxnId="{184883AF-4E09-48A8-AF39-7AC6E62D007B}">
      <dgm:prSet/>
      <dgm:spPr/>
      <dgm:t>
        <a:bodyPr/>
        <a:lstStyle/>
        <a:p>
          <a:endParaRPr lang="en-US"/>
        </a:p>
      </dgm:t>
    </dgm:pt>
    <dgm:pt modelId="{B9E21CAE-2623-4A6F-B9E7-E89DFC25FA48}" type="sibTrans" cxnId="{184883AF-4E09-48A8-AF39-7AC6E62D007B}">
      <dgm:prSet/>
      <dgm:spPr/>
      <dgm:t>
        <a:bodyPr/>
        <a:lstStyle/>
        <a:p>
          <a:endParaRPr lang="en-US"/>
        </a:p>
      </dgm:t>
    </dgm:pt>
    <dgm:pt modelId="{829C5F95-8678-4885-A2E5-80BD3A320A59}">
      <dgm:prSet phldrT="[Text]"/>
      <dgm:spPr/>
      <dgm:t>
        <a:bodyPr/>
        <a:lstStyle/>
        <a:p>
          <a:r>
            <a:rPr lang="en-US" dirty="0"/>
            <a:t>Populate stage coords from saved experiment </a:t>
          </a:r>
          <a:r>
            <a:rPr lang="en-US" dirty="0" err="1"/>
            <a:t>numpy</a:t>
          </a:r>
          <a:r>
            <a:rPr lang="en-US" dirty="0"/>
            <a:t> array for the focus map. Update pixel size as well and frame size </a:t>
          </a:r>
        </a:p>
      </dgm:t>
    </dgm:pt>
    <dgm:pt modelId="{87E4B44E-9D57-4392-A99B-405D215A28FB}" type="parTrans" cxnId="{6D129EBA-841E-4770-B961-037F2373911C}">
      <dgm:prSet/>
      <dgm:spPr/>
      <dgm:t>
        <a:bodyPr/>
        <a:lstStyle/>
        <a:p>
          <a:endParaRPr lang="en-US"/>
        </a:p>
      </dgm:t>
    </dgm:pt>
    <dgm:pt modelId="{DD2397E8-1899-4CEC-B6CE-16085075AFD3}" type="sibTrans" cxnId="{6D129EBA-841E-4770-B961-037F2373911C}">
      <dgm:prSet/>
      <dgm:spPr/>
      <dgm:t>
        <a:bodyPr/>
        <a:lstStyle/>
        <a:p>
          <a:endParaRPr lang="en-US"/>
        </a:p>
      </dgm:t>
    </dgm:pt>
    <dgm:pt modelId="{9DC7BC22-3CBA-498F-8EF6-647D5D043390}">
      <dgm:prSet phldrT="[Text]"/>
      <dgm:spPr/>
      <dgm:t>
        <a:bodyPr/>
        <a:lstStyle/>
        <a:p>
          <a:r>
            <a:rPr lang="en-US" dirty="0"/>
            <a:t>Slice tile images into 10x10 sections and use </a:t>
          </a:r>
          <a:r>
            <a:rPr lang="en-US" dirty="0" err="1"/>
            <a:t>brenner</a:t>
          </a:r>
          <a:r>
            <a:rPr lang="en-US" dirty="0"/>
            <a:t> scores to determine in focus chunks. Use median filter on z plane chunk map to even out anomalies. Output reconstructed in focus tiles into focused folder</a:t>
          </a:r>
        </a:p>
      </dgm:t>
    </dgm:pt>
    <dgm:pt modelId="{F2E84212-3EE9-4742-9C43-85A0AFF34A8D}" type="parTrans" cxnId="{64AA5531-1A6F-4904-8FDF-9F8C6C3977F7}">
      <dgm:prSet/>
      <dgm:spPr/>
      <dgm:t>
        <a:bodyPr/>
        <a:lstStyle/>
        <a:p>
          <a:endParaRPr lang="en-US"/>
        </a:p>
      </dgm:t>
    </dgm:pt>
    <dgm:pt modelId="{86B08366-7C36-4561-87D8-48FA2F2CE8D7}" type="sibTrans" cxnId="{64AA5531-1A6F-4904-8FDF-9F8C6C3977F7}">
      <dgm:prSet/>
      <dgm:spPr/>
      <dgm:t>
        <a:bodyPr/>
        <a:lstStyle/>
        <a:p>
          <a:endParaRPr lang="en-US"/>
        </a:p>
      </dgm:t>
    </dgm:pt>
    <dgm:pt modelId="{67F1601A-0C55-43ED-817B-0E44200AB47A}">
      <dgm:prSet/>
      <dgm:spPr/>
      <dgm:t>
        <a:bodyPr/>
        <a:lstStyle/>
        <a:p>
          <a:r>
            <a:rPr lang="en-US" dirty="0"/>
            <a:t>Populate </a:t>
          </a:r>
          <a:r>
            <a:rPr lang="en-US" dirty="0" err="1"/>
            <a:t>mcmicro</a:t>
          </a:r>
          <a:r>
            <a:rPr lang="en-US" dirty="0"/>
            <a:t> raw data with in focus tiles and add in metadata as a description</a:t>
          </a:r>
        </a:p>
      </dgm:t>
    </dgm:pt>
    <dgm:pt modelId="{020A6645-3534-44FB-B7F6-38BA232B477D}" type="parTrans" cxnId="{AA1257E2-3C34-4D61-867C-D50AEAE604FD}">
      <dgm:prSet/>
      <dgm:spPr/>
      <dgm:t>
        <a:bodyPr/>
        <a:lstStyle/>
        <a:p>
          <a:endParaRPr lang="en-US"/>
        </a:p>
      </dgm:t>
    </dgm:pt>
    <dgm:pt modelId="{69FB4DCD-8019-4748-B2E3-28F708C80949}" type="sibTrans" cxnId="{AA1257E2-3C34-4D61-867C-D50AEAE604FD}">
      <dgm:prSet/>
      <dgm:spPr/>
      <dgm:t>
        <a:bodyPr/>
        <a:lstStyle/>
        <a:p>
          <a:endParaRPr lang="en-US"/>
        </a:p>
      </dgm:t>
    </dgm:pt>
    <dgm:pt modelId="{468D9883-046C-4B44-8F76-FE0ED9300BB7}">
      <dgm:prSet/>
      <dgm:spPr/>
      <dgm:t>
        <a:bodyPr/>
        <a:lstStyle/>
        <a:p>
          <a:r>
            <a:rPr lang="en-US" dirty="0"/>
            <a:t>Create quick tile images into quick tile folder via stage </a:t>
          </a:r>
          <a:r>
            <a:rPr lang="en-US" dirty="0" err="1"/>
            <a:t>coord</a:t>
          </a:r>
          <a:r>
            <a:rPr lang="en-US" dirty="0"/>
            <a:t> placement with in focus tiles</a:t>
          </a:r>
        </a:p>
      </dgm:t>
    </dgm:pt>
    <dgm:pt modelId="{D69559C0-4110-4E5B-A68C-000E00DC2584}" type="parTrans" cxnId="{434F5D19-C129-4B3F-BE06-4C4885CE9FA9}">
      <dgm:prSet/>
      <dgm:spPr/>
      <dgm:t>
        <a:bodyPr/>
        <a:lstStyle/>
        <a:p>
          <a:endParaRPr lang="en-US"/>
        </a:p>
      </dgm:t>
    </dgm:pt>
    <dgm:pt modelId="{F762155E-FA9E-4E4E-9621-7B5779D03E5A}" type="sibTrans" cxnId="{434F5D19-C129-4B3F-BE06-4C4885CE9FA9}">
      <dgm:prSet/>
      <dgm:spPr/>
      <dgm:t>
        <a:bodyPr/>
        <a:lstStyle/>
        <a:p>
          <a:endParaRPr lang="en-US"/>
        </a:p>
      </dgm:t>
    </dgm:pt>
    <dgm:pt modelId="{2621206B-59EC-43E8-954A-76A298354E68}">
      <dgm:prSet/>
      <dgm:spPr/>
      <dgm:t>
        <a:bodyPr/>
        <a:lstStyle/>
        <a:p>
          <a:r>
            <a:rPr lang="en-US" dirty="0"/>
            <a:t>Run </a:t>
          </a:r>
          <a:r>
            <a:rPr lang="en-US" dirty="0" err="1"/>
            <a:t>mcmicro</a:t>
          </a:r>
          <a:r>
            <a:rPr lang="en-US" dirty="0"/>
            <a:t> folder with </a:t>
          </a:r>
          <a:r>
            <a:rPr lang="en-US" dirty="0" err="1"/>
            <a:t>mcmicro</a:t>
          </a:r>
          <a:r>
            <a:rPr lang="en-US" dirty="0"/>
            <a:t> to flatten illumination via </a:t>
          </a:r>
          <a:r>
            <a:rPr lang="en-US" dirty="0" err="1"/>
            <a:t>BaSiC</a:t>
          </a:r>
          <a:r>
            <a:rPr lang="en-US" dirty="0"/>
            <a:t> and stitch and align cycles with Ashlar</a:t>
          </a:r>
        </a:p>
      </dgm:t>
    </dgm:pt>
    <dgm:pt modelId="{B822F2DD-22C3-42AB-885C-877005B5DD1B}" type="parTrans" cxnId="{ABDB4F99-BF43-40EF-8E5F-5DA366E5B5D3}">
      <dgm:prSet/>
      <dgm:spPr/>
      <dgm:t>
        <a:bodyPr/>
        <a:lstStyle/>
        <a:p>
          <a:endParaRPr lang="en-US"/>
        </a:p>
      </dgm:t>
    </dgm:pt>
    <dgm:pt modelId="{012AE56D-19C1-4660-85C0-4D41E57C6EA7}" type="sibTrans" cxnId="{ABDB4F99-BF43-40EF-8E5F-5DA366E5B5D3}">
      <dgm:prSet/>
      <dgm:spPr/>
      <dgm:t>
        <a:bodyPr/>
        <a:lstStyle/>
        <a:p>
          <a:endParaRPr lang="en-US"/>
        </a:p>
      </dgm:t>
    </dgm:pt>
    <dgm:pt modelId="{5500036B-9C20-48EB-97ED-E904F3500E58}" type="pres">
      <dgm:prSet presAssocID="{FC34F87B-9BD4-4B6B-9344-D8C527F6152C}" presName="Name0" presStyleCnt="0">
        <dgm:presLayoutVars>
          <dgm:dir/>
          <dgm:resizeHandles val="exact"/>
        </dgm:presLayoutVars>
      </dgm:prSet>
      <dgm:spPr/>
    </dgm:pt>
    <dgm:pt modelId="{E5F2B085-442B-466F-918C-869FCC8E2764}" type="pres">
      <dgm:prSet presAssocID="{E20BF611-ED8F-4B7E-8BBC-60C29CD39248}" presName="node" presStyleLbl="node1" presStyleIdx="0" presStyleCnt="6">
        <dgm:presLayoutVars>
          <dgm:bulletEnabled val="1"/>
        </dgm:presLayoutVars>
      </dgm:prSet>
      <dgm:spPr/>
    </dgm:pt>
    <dgm:pt modelId="{602301A9-9BF2-4047-A0FE-89357D5ACB04}" type="pres">
      <dgm:prSet presAssocID="{B9E21CAE-2623-4A6F-B9E7-E89DFC25FA48}" presName="sibTrans" presStyleLbl="sibTrans2D1" presStyleIdx="0" presStyleCnt="5"/>
      <dgm:spPr/>
    </dgm:pt>
    <dgm:pt modelId="{40F4C580-B6BB-4460-903E-CB236FF9E7C5}" type="pres">
      <dgm:prSet presAssocID="{B9E21CAE-2623-4A6F-B9E7-E89DFC25FA48}" presName="connectorText" presStyleLbl="sibTrans2D1" presStyleIdx="0" presStyleCnt="5"/>
      <dgm:spPr/>
    </dgm:pt>
    <dgm:pt modelId="{627BEA87-6B8A-4711-8F0A-F3893914B4B1}" type="pres">
      <dgm:prSet presAssocID="{829C5F95-8678-4885-A2E5-80BD3A320A59}" presName="node" presStyleLbl="node1" presStyleIdx="1" presStyleCnt="6">
        <dgm:presLayoutVars>
          <dgm:bulletEnabled val="1"/>
        </dgm:presLayoutVars>
      </dgm:prSet>
      <dgm:spPr/>
    </dgm:pt>
    <dgm:pt modelId="{CD0BC564-4B1B-4547-8AAA-95501A14F142}" type="pres">
      <dgm:prSet presAssocID="{DD2397E8-1899-4CEC-B6CE-16085075AFD3}" presName="sibTrans" presStyleLbl="sibTrans2D1" presStyleIdx="1" presStyleCnt="5"/>
      <dgm:spPr/>
    </dgm:pt>
    <dgm:pt modelId="{BDFC9D9B-4E3A-47D4-8C1D-DC559B2F7ADF}" type="pres">
      <dgm:prSet presAssocID="{DD2397E8-1899-4CEC-B6CE-16085075AFD3}" presName="connectorText" presStyleLbl="sibTrans2D1" presStyleIdx="1" presStyleCnt="5"/>
      <dgm:spPr/>
    </dgm:pt>
    <dgm:pt modelId="{933A2555-BA65-404E-A947-E43ED22CEA0B}" type="pres">
      <dgm:prSet presAssocID="{9DC7BC22-3CBA-498F-8EF6-647D5D043390}" presName="node" presStyleLbl="node1" presStyleIdx="2" presStyleCnt="6">
        <dgm:presLayoutVars>
          <dgm:bulletEnabled val="1"/>
        </dgm:presLayoutVars>
      </dgm:prSet>
      <dgm:spPr/>
    </dgm:pt>
    <dgm:pt modelId="{27E3A82B-605A-4D2C-9B0E-4C622D42D5E4}" type="pres">
      <dgm:prSet presAssocID="{86B08366-7C36-4561-87D8-48FA2F2CE8D7}" presName="sibTrans" presStyleLbl="sibTrans2D1" presStyleIdx="2" presStyleCnt="5"/>
      <dgm:spPr/>
    </dgm:pt>
    <dgm:pt modelId="{3ABF7EAA-2B97-4CF0-B883-2AD752E50B99}" type="pres">
      <dgm:prSet presAssocID="{86B08366-7C36-4561-87D8-48FA2F2CE8D7}" presName="connectorText" presStyleLbl="sibTrans2D1" presStyleIdx="2" presStyleCnt="5"/>
      <dgm:spPr/>
    </dgm:pt>
    <dgm:pt modelId="{B7A39CCF-21DE-4D66-ACA3-31C09CA67E6A}" type="pres">
      <dgm:prSet presAssocID="{67F1601A-0C55-43ED-817B-0E44200AB47A}" presName="node" presStyleLbl="node1" presStyleIdx="3" presStyleCnt="6">
        <dgm:presLayoutVars>
          <dgm:bulletEnabled val="1"/>
        </dgm:presLayoutVars>
      </dgm:prSet>
      <dgm:spPr/>
    </dgm:pt>
    <dgm:pt modelId="{83BD270E-A4E8-45C6-92FD-E8A58F0BF7F7}" type="pres">
      <dgm:prSet presAssocID="{69FB4DCD-8019-4748-B2E3-28F708C80949}" presName="sibTrans" presStyleLbl="sibTrans2D1" presStyleIdx="3" presStyleCnt="5"/>
      <dgm:spPr/>
    </dgm:pt>
    <dgm:pt modelId="{473A2C6D-74ED-4D9F-8D19-ACF3D886E5AA}" type="pres">
      <dgm:prSet presAssocID="{69FB4DCD-8019-4748-B2E3-28F708C80949}" presName="connectorText" presStyleLbl="sibTrans2D1" presStyleIdx="3" presStyleCnt="5"/>
      <dgm:spPr/>
    </dgm:pt>
    <dgm:pt modelId="{C50117A7-E94D-448C-A5AB-63F31D1D5F0B}" type="pres">
      <dgm:prSet presAssocID="{468D9883-046C-4B44-8F76-FE0ED9300BB7}" presName="node" presStyleLbl="node1" presStyleIdx="4" presStyleCnt="6">
        <dgm:presLayoutVars>
          <dgm:bulletEnabled val="1"/>
        </dgm:presLayoutVars>
      </dgm:prSet>
      <dgm:spPr/>
    </dgm:pt>
    <dgm:pt modelId="{9C0ED22B-B3A0-43C3-A710-52397272F7DC}" type="pres">
      <dgm:prSet presAssocID="{F762155E-FA9E-4E4E-9621-7B5779D03E5A}" presName="sibTrans" presStyleLbl="sibTrans2D1" presStyleIdx="4" presStyleCnt="5"/>
      <dgm:spPr/>
    </dgm:pt>
    <dgm:pt modelId="{CD4F3B46-017C-4F77-9CE8-9D9C870C9ACF}" type="pres">
      <dgm:prSet presAssocID="{F762155E-FA9E-4E4E-9621-7B5779D03E5A}" presName="connectorText" presStyleLbl="sibTrans2D1" presStyleIdx="4" presStyleCnt="5"/>
      <dgm:spPr/>
    </dgm:pt>
    <dgm:pt modelId="{6DE442BC-8DCF-49B9-AF47-073E7DCE6769}" type="pres">
      <dgm:prSet presAssocID="{2621206B-59EC-43E8-954A-76A298354E68}" presName="node" presStyleLbl="node1" presStyleIdx="5" presStyleCnt="6">
        <dgm:presLayoutVars>
          <dgm:bulletEnabled val="1"/>
        </dgm:presLayoutVars>
      </dgm:prSet>
      <dgm:spPr/>
    </dgm:pt>
  </dgm:ptLst>
  <dgm:cxnLst>
    <dgm:cxn modelId="{434F5D19-C129-4B3F-BE06-4C4885CE9FA9}" srcId="{FC34F87B-9BD4-4B6B-9344-D8C527F6152C}" destId="{468D9883-046C-4B44-8F76-FE0ED9300BB7}" srcOrd="4" destOrd="0" parTransId="{D69559C0-4110-4E5B-A68C-000E00DC2584}" sibTransId="{F762155E-FA9E-4E4E-9621-7B5779D03E5A}"/>
    <dgm:cxn modelId="{DC71312E-EB8A-40DD-9585-CE16F4D0CDF3}" type="presOf" srcId="{468D9883-046C-4B44-8F76-FE0ED9300BB7}" destId="{C50117A7-E94D-448C-A5AB-63F31D1D5F0B}" srcOrd="0" destOrd="0" presId="urn:microsoft.com/office/officeart/2005/8/layout/process1"/>
    <dgm:cxn modelId="{31F88330-F0A4-4999-BE65-F7E306781797}" type="presOf" srcId="{9DC7BC22-3CBA-498F-8EF6-647D5D043390}" destId="{933A2555-BA65-404E-A947-E43ED22CEA0B}" srcOrd="0" destOrd="0" presId="urn:microsoft.com/office/officeart/2005/8/layout/process1"/>
    <dgm:cxn modelId="{64AA5531-1A6F-4904-8FDF-9F8C6C3977F7}" srcId="{FC34F87B-9BD4-4B6B-9344-D8C527F6152C}" destId="{9DC7BC22-3CBA-498F-8EF6-647D5D043390}" srcOrd="2" destOrd="0" parTransId="{F2E84212-3EE9-4742-9C43-85A0AFF34A8D}" sibTransId="{86B08366-7C36-4561-87D8-48FA2F2CE8D7}"/>
    <dgm:cxn modelId="{E3811F38-A9A8-4F57-B3C9-DF11DB20F2E1}" type="presOf" srcId="{69FB4DCD-8019-4748-B2E3-28F708C80949}" destId="{473A2C6D-74ED-4D9F-8D19-ACF3D886E5AA}" srcOrd="1" destOrd="0" presId="urn:microsoft.com/office/officeart/2005/8/layout/process1"/>
    <dgm:cxn modelId="{AB6B783A-3F48-40B8-87B1-71514B36FD04}" type="presOf" srcId="{829C5F95-8678-4885-A2E5-80BD3A320A59}" destId="{627BEA87-6B8A-4711-8F0A-F3893914B4B1}" srcOrd="0" destOrd="0" presId="urn:microsoft.com/office/officeart/2005/8/layout/process1"/>
    <dgm:cxn modelId="{C010F15F-964A-4339-95C1-C8D962F61C49}" type="presOf" srcId="{E20BF611-ED8F-4B7E-8BBC-60C29CD39248}" destId="{E5F2B085-442B-466F-918C-869FCC8E2764}" srcOrd="0" destOrd="0" presId="urn:microsoft.com/office/officeart/2005/8/layout/process1"/>
    <dgm:cxn modelId="{4CE63162-8B5A-4669-97E4-F53A4233E099}" type="presOf" srcId="{67F1601A-0C55-43ED-817B-0E44200AB47A}" destId="{B7A39CCF-21DE-4D66-ACA3-31C09CA67E6A}" srcOrd="0" destOrd="0" presId="urn:microsoft.com/office/officeart/2005/8/layout/process1"/>
    <dgm:cxn modelId="{42132D50-BE85-4ABC-AA28-B9FA35AC8819}" type="presOf" srcId="{F762155E-FA9E-4E4E-9621-7B5779D03E5A}" destId="{CD4F3B46-017C-4F77-9CE8-9D9C870C9ACF}" srcOrd="1" destOrd="0" presId="urn:microsoft.com/office/officeart/2005/8/layout/process1"/>
    <dgm:cxn modelId="{ABDB4F99-BF43-40EF-8E5F-5DA366E5B5D3}" srcId="{FC34F87B-9BD4-4B6B-9344-D8C527F6152C}" destId="{2621206B-59EC-43E8-954A-76A298354E68}" srcOrd="5" destOrd="0" parTransId="{B822F2DD-22C3-42AB-885C-877005B5DD1B}" sibTransId="{012AE56D-19C1-4660-85C0-4D41E57C6EA7}"/>
    <dgm:cxn modelId="{E933E19A-34C0-4D1D-8DA6-2FF316862D05}" type="presOf" srcId="{86B08366-7C36-4561-87D8-48FA2F2CE8D7}" destId="{27E3A82B-605A-4D2C-9B0E-4C622D42D5E4}" srcOrd="0" destOrd="0" presId="urn:microsoft.com/office/officeart/2005/8/layout/process1"/>
    <dgm:cxn modelId="{C8750DAD-07DC-4674-945B-7BBD61F54501}" type="presOf" srcId="{DD2397E8-1899-4CEC-B6CE-16085075AFD3}" destId="{BDFC9D9B-4E3A-47D4-8C1D-DC559B2F7ADF}" srcOrd="1" destOrd="0" presId="urn:microsoft.com/office/officeart/2005/8/layout/process1"/>
    <dgm:cxn modelId="{184883AF-4E09-48A8-AF39-7AC6E62D007B}" srcId="{FC34F87B-9BD4-4B6B-9344-D8C527F6152C}" destId="{E20BF611-ED8F-4B7E-8BBC-60C29CD39248}" srcOrd="0" destOrd="0" parTransId="{A45A6721-2E0D-4CDB-B85B-5B7D8791E19F}" sibTransId="{B9E21CAE-2623-4A6F-B9E7-E89DFC25FA48}"/>
    <dgm:cxn modelId="{41CCB1B1-64EA-49EC-AA5F-2D314A64BE54}" type="presOf" srcId="{2621206B-59EC-43E8-954A-76A298354E68}" destId="{6DE442BC-8DCF-49B9-AF47-073E7DCE6769}" srcOrd="0" destOrd="0" presId="urn:microsoft.com/office/officeart/2005/8/layout/process1"/>
    <dgm:cxn modelId="{6D129EBA-841E-4770-B961-037F2373911C}" srcId="{FC34F87B-9BD4-4B6B-9344-D8C527F6152C}" destId="{829C5F95-8678-4885-A2E5-80BD3A320A59}" srcOrd="1" destOrd="0" parTransId="{87E4B44E-9D57-4392-A99B-405D215A28FB}" sibTransId="{DD2397E8-1899-4CEC-B6CE-16085075AFD3}"/>
    <dgm:cxn modelId="{690F80CC-D8A1-4EDB-A76F-6090D6856B86}" type="presOf" srcId="{69FB4DCD-8019-4748-B2E3-28F708C80949}" destId="{83BD270E-A4E8-45C6-92FD-E8A58F0BF7F7}" srcOrd="0" destOrd="0" presId="urn:microsoft.com/office/officeart/2005/8/layout/process1"/>
    <dgm:cxn modelId="{922FC8CD-E348-4DB6-B78D-8BDFED34C66E}" type="presOf" srcId="{F762155E-FA9E-4E4E-9621-7B5779D03E5A}" destId="{9C0ED22B-B3A0-43C3-A710-52397272F7DC}" srcOrd="0" destOrd="0" presId="urn:microsoft.com/office/officeart/2005/8/layout/process1"/>
    <dgm:cxn modelId="{AA1257E2-3C34-4D61-867C-D50AEAE604FD}" srcId="{FC34F87B-9BD4-4B6B-9344-D8C527F6152C}" destId="{67F1601A-0C55-43ED-817B-0E44200AB47A}" srcOrd="3" destOrd="0" parTransId="{020A6645-3534-44FB-B7F6-38BA232B477D}" sibTransId="{69FB4DCD-8019-4748-B2E3-28F708C80949}"/>
    <dgm:cxn modelId="{3BCD8AE3-6929-4DA2-B133-2A17ACEA59AC}" type="presOf" srcId="{DD2397E8-1899-4CEC-B6CE-16085075AFD3}" destId="{CD0BC564-4B1B-4547-8AAA-95501A14F142}" srcOrd="0" destOrd="0" presId="urn:microsoft.com/office/officeart/2005/8/layout/process1"/>
    <dgm:cxn modelId="{07B3A2E4-EF48-445F-AD43-3B40195BB6C4}" type="presOf" srcId="{FC34F87B-9BD4-4B6B-9344-D8C527F6152C}" destId="{5500036B-9C20-48EB-97ED-E904F3500E58}" srcOrd="0" destOrd="0" presId="urn:microsoft.com/office/officeart/2005/8/layout/process1"/>
    <dgm:cxn modelId="{D675F7F8-47BD-484F-8B07-2B96AC839465}" type="presOf" srcId="{B9E21CAE-2623-4A6F-B9E7-E89DFC25FA48}" destId="{40F4C580-B6BB-4460-903E-CB236FF9E7C5}" srcOrd="1" destOrd="0" presId="urn:microsoft.com/office/officeart/2005/8/layout/process1"/>
    <dgm:cxn modelId="{0E5FF7FB-3269-4D9A-9E7B-16750D722D09}" type="presOf" srcId="{86B08366-7C36-4561-87D8-48FA2F2CE8D7}" destId="{3ABF7EAA-2B97-4CF0-B883-2AD752E50B99}" srcOrd="1" destOrd="0" presId="urn:microsoft.com/office/officeart/2005/8/layout/process1"/>
    <dgm:cxn modelId="{3FB218FD-79D2-4A90-B428-7E5FF24A9ACF}" type="presOf" srcId="{B9E21CAE-2623-4A6F-B9E7-E89DFC25FA48}" destId="{602301A9-9BF2-4047-A0FE-89357D5ACB04}" srcOrd="0" destOrd="0" presId="urn:microsoft.com/office/officeart/2005/8/layout/process1"/>
    <dgm:cxn modelId="{74286E43-A2CD-4430-AF79-718F31BBD574}" type="presParOf" srcId="{5500036B-9C20-48EB-97ED-E904F3500E58}" destId="{E5F2B085-442B-466F-918C-869FCC8E2764}" srcOrd="0" destOrd="0" presId="urn:microsoft.com/office/officeart/2005/8/layout/process1"/>
    <dgm:cxn modelId="{66017756-B986-46C0-9BEA-431808FC842E}" type="presParOf" srcId="{5500036B-9C20-48EB-97ED-E904F3500E58}" destId="{602301A9-9BF2-4047-A0FE-89357D5ACB04}" srcOrd="1" destOrd="0" presId="urn:microsoft.com/office/officeart/2005/8/layout/process1"/>
    <dgm:cxn modelId="{4D45AB04-4982-41EC-945C-8ACADDD55F6D}" type="presParOf" srcId="{602301A9-9BF2-4047-A0FE-89357D5ACB04}" destId="{40F4C580-B6BB-4460-903E-CB236FF9E7C5}" srcOrd="0" destOrd="0" presId="urn:microsoft.com/office/officeart/2005/8/layout/process1"/>
    <dgm:cxn modelId="{D8426314-3414-46F8-9F18-74D7B42B52FE}" type="presParOf" srcId="{5500036B-9C20-48EB-97ED-E904F3500E58}" destId="{627BEA87-6B8A-4711-8F0A-F3893914B4B1}" srcOrd="2" destOrd="0" presId="urn:microsoft.com/office/officeart/2005/8/layout/process1"/>
    <dgm:cxn modelId="{29C8C591-E984-4084-9757-04875A6501D7}" type="presParOf" srcId="{5500036B-9C20-48EB-97ED-E904F3500E58}" destId="{CD0BC564-4B1B-4547-8AAA-95501A14F142}" srcOrd="3" destOrd="0" presId="urn:microsoft.com/office/officeart/2005/8/layout/process1"/>
    <dgm:cxn modelId="{B498E672-3180-4B7F-8631-BB908E5E37B7}" type="presParOf" srcId="{CD0BC564-4B1B-4547-8AAA-95501A14F142}" destId="{BDFC9D9B-4E3A-47D4-8C1D-DC559B2F7ADF}" srcOrd="0" destOrd="0" presId="urn:microsoft.com/office/officeart/2005/8/layout/process1"/>
    <dgm:cxn modelId="{C6BC5CC8-AFC8-40BC-B1CD-6AD14263F4F3}" type="presParOf" srcId="{5500036B-9C20-48EB-97ED-E904F3500E58}" destId="{933A2555-BA65-404E-A947-E43ED22CEA0B}" srcOrd="4" destOrd="0" presId="urn:microsoft.com/office/officeart/2005/8/layout/process1"/>
    <dgm:cxn modelId="{C422CFF0-C137-4181-BC8A-7ABD53CA1D10}" type="presParOf" srcId="{5500036B-9C20-48EB-97ED-E904F3500E58}" destId="{27E3A82B-605A-4D2C-9B0E-4C622D42D5E4}" srcOrd="5" destOrd="0" presId="urn:microsoft.com/office/officeart/2005/8/layout/process1"/>
    <dgm:cxn modelId="{EF06DB57-D56E-476C-96CD-9B0973F14956}" type="presParOf" srcId="{27E3A82B-605A-4D2C-9B0E-4C622D42D5E4}" destId="{3ABF7EAA-2B97-4CF0-B883-2AD752E50B99}" srcOrd="0" destOrd="0" presId="urn:microsoft.com/office/officeart/2005/8/layout/process1"/>
    <dgm:cxn modelId="{58D8A932-88EB-45AB-8685-6B9000B72874}" type="presParOf" srcId="{5500036B-9C20-48EB-97ED-E904F3500E58}" destId="{B7A39CCF-21DE-4D66-ACA3-31C09CA67E6A}" srcOrd="6" destOrd="0" presId="urn:microsoft.com/office/officeart/2005/8/layout/process1"/>
    <dgm:cxn modelId="{8387E3EC-5145-4688-AF03-B1D4AE8D5BB3}" type="presParOf" srcId="{5500036B-9C20-48EB-97ED-E904F3500E58}" destId="{83BD270E-A4E8-45C6-92FD-E8A58F0BF7F7}" srcOrd="7" destOrd="0" presId="urn:microsoft.com/office/officeart/2005/8/layout/process1"/>
    <dgm:cxn modelId="{79439B2E-B76B-4433-A51D-104D77587C5A}" type="presParOf" srcId="{83BD270E-A4E8-45C6-92FD-E8A58F0BF7F7}" destId="{473A2C6D-74ED-4D9F-8D19-ACF3D886E5AA}" srcOrd="0" destOrd="0" presId="urn:microsoft.com/office/officeart/2005/8/layout/process1"/>
    <dgm:cxn modelId="{F3FF9196-3CC0-41D1-9A8D-67D733702D03}" type="presParOf" srcId="{5500036B-9C20-48EB-97ED-E904F3500E58}" destId="{C50117A7-E94D-448C-A5AB-63F31D1D5F0B}" srcOrd="8" destOrd="0" presId="urn:microsoft.com/office/officeart/2005/8/layout/process1"/>
    <dgm:cxn modelId="{5E146465-EAC3-417E-8539-1C82CCA33523}" type="presParOf" srcId="{5500036B-9C20-48EB-97ED-E904F3500E58}" destId="{9C0ED22B-B3A0-43C3-A710-52397272F7DC}" srcOrd="9" destOrd="0" presId="urn:microsoft.com/office/officeart/2005/8/layout/process1"/>
    <dgm:cxn modelId="{5202D4F9-9B95-47F0-8ECF-979F2D3D6DF8}" type="presParOf" srcId="{9C0ED22B-B3A0-43C3-A710-52397272F7DC}" destId="{CD4F3B46-017C-4F77-9CE8-9D9C870C9ACF}" srcOrd="0" destOrd="0" presId="urn:microsoft.com/office/officeart/2005/8/layout/process1"/>
    <dgm:cxn modelId="{07063C88-A44C-4E68-A262-79C9A2806504}" type="presParOf" srcId="{5500036B-9C20-48EB-97ED-E904F3500E58}" destId="{6DE442BC-8DCF-49B9-AF47-073E7DCE676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E0B3B-8243-431D-8E3A-66236372DCBA}">
      <dsp:nvSpPr>
        <dsp:cNvPr id="0" name=""/>
        <dsp:cNvSpPr/>
      </dsp:nvSpPr>
      <dsp:spPr>
        <a:xfrm>
          <a:off x="5577261" y="1048414"/>
          <a:ext cx="4872061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4872061" y="213316"/>
              </a:lnTo>
              <a:lnTo>
                <a:pt x="4872061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345DB-384D-4AC5-83B8-85E911369928}">
      <dsp:nvSpPr>
        <dsp:cNvPr id="0" name=""/>
        <dsp:cNvSpPr/>
      </dsp:nvSpPr>
      <dsp:spPr>
        <a:xfrm>
          <a:off x="5577261" y="1048414"/>
          <a:ext cx="3267301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3267301" y="213316"/>
              </a:lnTo>
              <a:lnTo>
                <a:pt x="3267301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72C65-F8DD-463E-A74C-40BA94771C5A}">
      <dsp:nvSpPr>
        <dsp:cNvPr id="0" name=""/>
        <dsp:cNvSpPr/>
      </dsp:nvSpPr>
      <dsp:spPr>
        <a:xfrm>
          <a:off x="7239801" y="2025542"/>
          <a:ext cx="802380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802380" y="213316"/>
              </a:lnTo>
              <a:lnTo>
                <a:pt x="80238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4AE1B-8403-405A-AB6B-0224CB579703}">
      <dsp:nvSpPr>
        <dsp:cNvPr id="0" name=""/>
        <dsp:cNvSpPr/>
      </dsp:nvSpPr>
      <dsp:spPr>
        <a:xfrm>
          <a:off x="6437421" y="3002671"/>
          <a:ext cx="1604760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1604760" y="213316"/>
              </a:lnTo>
              <a:lnTo>
                <a:pt x="160476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E9DC-03C6-4A8A-8687-2A2C95C3307B}">
      <dsp:nvSpPr>
        <dsp:cNvPr id="0" name=""/>
        <dsp:cNvSpPr/>
      </dsp:nvSpPr>
      <dsp:spPr>
        <a:xfrm>
          <a:off x="6391701" y="3002671"/>
          <a:ext cx="91440" cy="357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393DF-3A4B-4106-842D-73A689893135}">
      <dsp:nvSpPr>
        <dsp:cNvPr id="0" name=""/>
        <dsp:cNvSpPr/>
      </dsp:nvSpPr>
      <dsp:spPr>
        <a:xfrm>
          <a:off x="4867099" y="4895468"/>
          <a:ext cx="91440" cy="5042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9746"/>
              </a:lnTo>
              <a:lnTo>
                <a:pt x="55163" y="359746"/>
              </a:lnTo>
              <a:lnTo>
                <a:pt x="55163" y="504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48A71-0B41-49B0-90E0-EAC35A5F36C7}">
      <dsp:nvSpPr>
        <dsp:cNvPr id="0" name=""/>
        <dsp:cNvSpPr/>
      </dsp:nvSpPr>
      <dsp:spPr>
        <a:xfrm>
          <a:off x="4786940" y="3979799"/>
          <a:ext cx="91440" cy="2963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856"/>
              </a:lnTo>
              <a:lnTo>
                <a:pt x="125879" y="151856"/>
              </a:lnTo>
              <a:lnTo>
                <a:pt x="125879" y="2963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F5AB4-CA89-46C7-B3F2-8B6594CA5253}">
      <dsp:nvSpPr>
        <dsp:cNvPr id="0" name=""/>
        <dsp:cNvSpPr/>
      </dsp:nvSpPr>
      <dsp:spPr>
        <a:xfrm>
          <a:off x="4832660" y="3002671"/>
          <a:ext cx="1604760" cy="357821"/>
        </a:xfrm>
        <a:custGeom>
          <a:avLst/>
          <a:gdLst/>
          <a:ahLst/>
          <a:cxnLst/>
          <a:rect l="0" t="0" r="0" b="0"/>
          <a:pathLst>
            <a:path>
              <a:moveTo>
                <a:pt x="1604760" y="0"/>
              </a:moveTo>
              <a:lnTo>
                <a:pt x="1604760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222F6-8A03-44CE-B384-3BC254EFECB8}">
      <dsp:nvSpPr>
        <dsp:cNvPr id="0" name=""/>
        <dsp:cNvSpPr/>
      </dsp:nvSpPr>
      <dsp:spPr>
        <a:xfrm>
          <a:off x="6437421" y="2025542"/>
          <a:ext cx="802380" cy="357821"/>
        </a:xfrm>
        <a:custGeom>
          <a:avLst/>
          <a:gdLst/>
          <a:ahLst/>
          <a:cxnLst/>
          <a:rect l="0" t="0" r="0" b="0"/>
          <a:pathLst>
            <a:path>
              <a:moveTo>
                <a:pt x="802380" y="0"/>
              </a:moveTo>
              <a:lnTo>
                <a:pt x="802380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8CC41-612E-440C-9CCD-F93ED88A55F7}">
      <dsp:nvSpPr>
        <dsp:cNvPr id="0" name=""/>
        <dsp:cNvSpPr/>
      </dsp:nvSpPr>
      <dsp:spPr>
        <a:xfrm>
          <a:off x="5577261" y="1048414"/>
          <a:ext cx="1662540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1662540" y="213316"/>
              </a:lnTo>
              <a:lnTo>
                <a:pt x="166254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14C4-8A5F-484A-B701-053E7C6ABB28}">
      <dsp:nvSpPr>
        <dsp:cNvPr id="0" name=""/>
        <dsp:cNvSpPr/>
      </dsp:nvSpPr>
      <dsp:spPr>
        <a:xfrm>
          <a:off x="5531541" y="1048414"/>
          <a:ext cx="91440" cy="357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316"/>
              </a:lnTo>
              <a:lnTo>
                <a:pt x="103499" y="213316"/>
              </a:lnTo>
              <a:lnTo>
                <a:pt x="103499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D81A41-C5CD-4EC7-A20D-79AC46B7B7CF}">
      <dsp:nvSpPr>
        <dsp:cNvPr id="0" name=""/>
        <dsp:cNvSpPr/>
      </dsp:nvSpPr>
      <dsp:spPr>
        <a:xfrm>
          <a:off x="3975533" y="1048414"/>
          <a:ext cx="1601727" cy="357821"/>
        </a:xfrm>
        <a:custGeom>
          <a:avLst/>
          <a:gdLst/>
          <a:ahLst/>
          <a:cxnLst/>
          <a:rect l="0" t="0" r="0" b="0"/>
          <a:pathLst>
            <a:path>
              <a:moveTo>
                <a:pt x="1601727" y="0"/>
              </a:moveTo>
              <a:lnTo>
                <a:pt x="1601727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B9E23F-EFCC-45A8-866B-31F65AF72579}">
      <dsp:nvSpPr>
        <dsp:cNvPr id="0" name=""/>
        <dsp:cNvSpPr/>
      </dsp:nvSpPr>
      <dsp:spPr>
        <a:xfrm>
          <a:off x="2370772" y="1048414"/>
          <a:ext cx="3206488" cy="357821"/>
        </a:xfrm>
        <a:custGeom>
          <a:avLst/>
          <a:gdLst/>
          <a:ahLst/>
          <a:cxnLst/>
          <a:rect l="0" t="0" r="0" b="0"/>
          <a:pathLst>
            <a:path>
              <a:moveTo>
                <a:pt x="3206488" y="0"/>
              </a:moveTo>
              <a:lnTo>
                <a:pt x="3206488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37559-9DE5-4D44-BACA-4636A405A464}">
      <dsp:nvSpPr>
        <dsp:cNvPr id="0" name=""/>
        <dsp:cNvSpPr/>
      </dsp:nvSpPr>
      <dsp:spPr>
        <a:xfrm>
          <a:off x="705199" y="1048414"/>
          <a:ext cx="4872061" cy="357821"/>
        </a:xfrm>
        <a:custGeom>
          <a:avLst/>
          <a:gdLst/>
          <a:ahLst/>
          <a:cxnLst/>
          <a:rect l="0" t="0" r="0" b="0"/>
          <a:pathLst>
            <a:path>
              <a:moveTo>
                <a:pt x="4872061" y="0"/>
              </a:moveTo>
              <a:lnTo>
                <a:pt x="4872061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88BB1-5FC3-4FC6-831F-4EC2D1CD8A9E}">
      <dsp:nvSpPr>
        <dsp:cNvPr id="0" name=""/>
        <dsp:cNvSpPr/>
      </dsp:nvSpPr>
      <dsp:spPr>
        <a:xfrm>
          <a:off x="4979192" y="429107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 Folder</a:t>
          </a:r>
        </a:p>
      </dsp:txBody>
      <dsp:txXfrm>
        <a:off x="4979192" y="429107"/>
        <a:ext cx="1196137" cy="619306"/>
      </dsp:txXfrm>
    </dsp:sp>
    <dsp:sp modelId="{3DE32E9D-DA12-4EB5-9010-0838C4639AA2}">
      <dsp:nvSpPr>
        <dsp:cNvPr id="0" name=""/>
        <dsp:cNvSpPr/>
      </dsp:nvSpPr>
      <dsp:spPr>
        <a:xfrm>
          <a:off x="5218420" y="910790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218420" y="910790"/>
        <a:ext cx="1076523" cy="206435"/>
      </dsp:txXfrm>
    </dsp:sp>
    <dsp:sp modelId="{8E76F066-6C77-4E75-B4FC-9511995F26E0}">
      <dsp:nvSpPr>
        <dsp:cNvPr id="0" name=""/>
        <dsp:cNvSpPr/>
      </dsp:nvSpPr>
      <dsp:spPr>
        <a:xfrm>
          <a:off x="107130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Quick Tile</a:t>
          </a:r>
        </a:p>
      </dsp:txBody>
      <dsp:txXfrm>
        <a:off x="107130" y="1406235"/>
        <a:ext cx="1196137" cy="619306"/>
      </dsp:txXfrm>
    </dsp:sp>
    <dsp:sp modelId="{23A5FF22-1D76-4F9D-9DC8-99AA04427688}">
      <dsp:nvSpPr>
        <dsp:cNvPr id="0" name=""/>
        <dsp:cNvSpPr/>
      </dsp:nvSpPr>
      <dsp:spPr>
        <a:xfrm>
          <a:off x="163790" y="1865023"/>
          <a:ext cx="1198149" cy="5925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Contains all quick tiled images</a:t>
          </a:r>
        </a:p>
      </dsp:txBody>
      <dsp:txXfrm>
        <a:off x="163790" y="1865023"/>
        <a:ext cx="1198149" cy="592536"/>
      </dsp:txXfrm>
    </dsp:sp>
    <dsp:sp modelId="{63113784-90C7-4BC6-B1B4-7508E8078CC5}">
      <dsp:nvSpPr>
        <dsp:cNvPr id="0" name=""/>
        <dsp:cNvSpPr/>
      </dsp:nvSpPr>
      <dsp:spPr>
        <a:xfrm>
          <a:off x="1772704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Mcmicro</a:t>
          </a:r>
          <a:endParaRPr lang="en-US" sz="1800" kern="1200" dirty="0"/>
        </a:p>
      </dsp:txBody>
      <dsp:txXfrm>
        <a:off x="1772704" y="1406235"/>
        <a:ext cx="1196137" cy="619306"/>
      </dsp:txXfrm>
    </dsp:sp>
    <dsp:sp modelId="{5DDDA7F8-099B-4942-870A-A1589194340E}">
      <dsp:nvSpPr>
        <dsp:cNvPr id="0" name=""/>
        <dsp:cNvSpPr/>
      </dsp:nvSpPr>
      <dsp:spPr>
        <a:xfrm>
          <a:off x="2011931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Mcmicro</a:t>
          </a:r>
          <a:r>
            <a:rPr lang="en-US" sz="1000" kern="1200"/>
            <a:t> input </a:t>
          </a:r>
          <a:r>
            <a:rPr lang="en-US" sz="1000" kern="1200" dirty="0"/>
            <a:t>data</a:t>
          </a:r>
        </a:p>
      </dsp:txBody>
      <dsp:txXfrm>
        <a:off x="2011931" y="1887919"/>
        <a:ext cx="1076523" cy="206435"/>
      </dsp:txXfrm>
    </dsp:sp>
    <dsp:sp modelId="{0C12107F-41D4-4DFC-B4A4-1A81BB298E5B}">
      <dsp:nvSpPr>
        <dsp:cNvPr id="0" name=""/>
        <dsp:cNvSpPr/>
      </dsp:nvSpPr>
      <dsp:spPr>
        <a:xfrm>
          <a:off x="3377465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Numpy</a:t>
          </a:r>
          <a:endParaRPr lang="en-US" sz="1800" kern="1200" dirty="0"/>
        </a:p>
      </dsp:txBody>
      <dsp:txXfrm>
        <a:off x="3377465" y="1406235"/>
        <a:ext cx="1196137" cy="619306"/>
      </dsp:txXfrm>
    </dsp:sp>
    <dsp:sp modelId="{3B3DB5D1-A977-429D-B85F-44B08C9097E0}">
      <dsp:nvSpPr>
        <dsp:cNvPr id="0" name=""/>
        <dsp:cNvSpPr/>
      </dsp:nvSpPr>
      <dsp:spPr>
        <a:xfrm>
          <a:off x="3430060" y="1881735"/>
          <a:ext cx="1186016" cy="324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Numpy</a:t>
          </a:r>
          <a:r>
            <a:rPr lang="en-US" sz="900" kern="1200" dirty="0"/>
            <a:t> arrays for focus map and exposures</a:t>
          </a:r>
        </a:p>
      </dsp:txBody>
      <dsp:txXfrm>
        <a:off x="3430060" y="1881735"/>
        <a:ext cx="1186016" cy="324312"/>
      </dsp:txXfrm>
    </dsp:sp>
    <dsp:sp modelId="{EFA9F0B3-8231-47B9-9137-5189FE2ABB55}">
      <dsp:nvSpPr>
        <dsp:cNvPr id="0" name=""/>
        <dsp:cNvSpPr/>
      </dsp:nvSpPr>
      <dsp:spPr>
        <a:xfrm>
          <a:off x="5036972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DAPI</a:t>
          </a:r>
        </a:p>
      </dsp:txBody>
      <dsp:txXfrm>
        <a:off x="5036972" y="1406235"/>
        <a:ext cx="1196137" cy="619306"/>
      </dsp:txXfrm>
    </dsp:sp>
    <dsp:sp modelId="{1DF30EDE-B6C6-484D-8A7A-8B50AE3E34F0}">
      <dsp:nvSpPr>
        <dsp:cNvPr id="0" name=""/>
        <dsp:cNvSpPr/>
      </dsp:nvSpPr>
      <dsp:spPr>
        <a:xfrm>
          <a:off x="5276199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5276199" y="1887919"/>
        <a:ext cx="1076523" cy="206435"/>
      </dsp:txXfrm>
    </dsp:sp>
    <dsp:sp modelId="{6C1C8BAD-0FBB-4BD2-A28C-F18ACE1CB45E}">
      <dsp:nvSpPr>
        <dsp:cNvPr id="0" name=""/>
        <dsp:cNvSpPr/>
      </dsp:nvSpPr>
      <dsp:spPr>
        <a:xfrm>
          <a:off x="6641732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A488</a:t>
          </a:r>
        </a:p>
      </dsp:txBody>
      <dsp:txXfrm>
        <a:off x="6641732" y="1406235"/>
        <a:ext cx="1196137" cy="619306"/>
      </dsp:txXfrm>
    </dsp:sp>
    <dsp:sp modelId="{08218965-AD87-41B6-A675-D8B1B4D2FE43}">
      <dsp:nvSpPr>
        <dsp:cNvPr id="0" name=""/>
        <dsp:cNvSpPr/>
      </dsp:nvSpPr>
      <dsp:spPr>
        <a:xfrm>
          <a:off x="6880960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880960" y="1887919"/>
        <a:ext cx="1076523" cy="206435"/>
      </dsp:txXfrm>
    </dsp:sp>
    <dsp:sp modelId="{39CBADE7-8064-48AF-A84A-C2B842AB7264}">
      <dsp:nvSpPr>
        <dsp:cNvPr id="0" name=""/>
        <dsp:cNvSpPr/>
      </dsp:nvSpPr>
      <dsp:spPr>
        <a:xfrm>
          <a:off x="5839352" y="2383364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Stain</a:t>
          </a:r>
        </a:p>
      </dsp:txBody>
      <dsp:txXfrm>
        <a:off x="5839352" y="2383364"/>
        <a:ext cx="1196137" cy="619306"/>
      </dsp:txXfrm>
    </dsp:sp>
    <dsp:sp modelId="{E0FDC599-4800-4564-AA0E-62DB9DCD17E9}">
      <dsp:nvSpPr>
        <dsp:cNvPr id="0" name=""/>
        <dsp:cNvSpPr/>
      </dsp:nvSpPr>
      <dsp:spPr>
        <a:xfrm>
          <a:off x="6078580" y="2865047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78580" y="2865047"/>
        <a:ext cx="1076523" cy="206435"/>
      </dsp:txXfrm>
    </dsp:sp>
    <dsp:sp modelId="{F236C608-0E62-4B5E-A4A1-2A25630065C8}">
      <dsp:nvSpPr>
        <dsp:cNvPr id="0" name=""/>
        <dsp:cNvSpPr/>
      </dsp:nvSpPr>
      <dsp:spPr>
        <a:xfrm>
          <a:off x="4234591" y="3360492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cy_1</a:t>
          </a:r>
        </a:p>
      </dsp:txBody>
      <dsp:txXfrm>
        <a:off x="4234591" y="3360492"/>
        <a:ext cx="1196137" cy="619306"/>
      </dsp:txXfrm>
    </dsp:sp>
    <dsp:sp modelId="{DF213635-EC72-4882-9D8E-FECF9822BA63}">
      <dsp:nvSpPr>
        <dsp:cNvPr id="0" name=""/>
        <dsp:cNvSpPr/>
      </dsp:nvSpPr>
      <dsp:spPr>
        <a:xfrm>
          <a:off x="4473819" y="3842175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473819" y="3842175"/>
        <a:ext cx="1076523" cy="206435"/>
      </dsp:txXfrm>
    </dsp:sp>
    <dsp:sp modelId="{4CBEF5D7-0886-4739-9E39-875F595D453C}">
      <dsp:nvSpPr>
        <dsp:cNvPr id="0" name=""/>
        <dsp:cNvSpPr/>
      </dsp:nvSpPr>
      <dsp:spPr>
        <a:xfrm>
          <a:off x="4314751" y="4276161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Tiles</a:t>
          </a:r>
        </a:p>
      </dsp:txBody>
      <dsp:txXfrm>
        <a:off x="4314751" y="4276161"/>
        <a:ext cx="1196137" cy="619306"/>
      </dsp:txXfrm>
    </dsp:sp>
    <dsp:sp modelId="{35ECACF9-C2B6-4724-B10F-922137ACA879}">
      <dsp:nvSpPr>
        <dsp:cNvPr id="0" name=""/>
        <dsp:cNvSpPr/>
      </dsp:nvSpPr>
      <dsp:spPr>
        <a:xfrm>
          <a:off x="4491786" y="4714900"/>
          <a:ext cx="848085" cy="391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Each image is individually saved</a:t>
          </a:r>
        </a:p>
      </dsp:txBody>
      <dsp:txXfrm>
        <a:off x="4491786" y="4714900"/>
        <a:ext cx="848085" cy="391647"/>
      </dsp:txXfrm>
    </dsp:sp>
    <dsp:sp modelId="{F559EE92-E088-4CEA-A285-1FAC85078D30}">
      <dsp:nvSpPr>
        <dsp:cNvPr id="0" name=""/>
        <dsp:cNvSpPr/>
      </dsp:nvSpPr>
      <dsp:spPr>
        <a:xfrm>
          <a:off x="4324194" y="5399719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Focused</a:t>
          </a:r>
        </a:p>
      </dsp:txBody>
      <dsp:txXfrm>
        <a:off x="4324194" y="5399719"/>
        <a:ext cx="1196137" cy="619306"/>
      </dsp:txXfrm>
    </dsp:sp>
    <dsp:sp modelId="{5C7CE374-60E9-4888-B103-D10062AF7D7D}">
      <dsp:nvSpPr>
        <dsp:cNvPr id="0" name=""/>
        <dsp:cNvSpPr/>
      </dsp:nvSpPr>
      <dsp:spPr>
        <a:xfrm>
          <a:off x="4473819" y="5889038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 focus reconstructed tiles</a:t>
          </a:r>
        </a:p>
      </dsp:txBody>
      <dsp:txXfrm>
        <a:off x="4473819" y="5889038"/>
        <a:ext cx="1076523" cy="206435"/>
      </dsp:txXfrm>
    </dsp:sp>
    <dsp:sp modelId="{B24C0770-9774-4F0B-A1CB-34F8B6218FEB}">
      <dsp:nvSpPr>
        <dsp:cNvPr id="0" name=""/>
        <dsp:cNvSpPr/>
      </dsp:nvSpPr>
      <dsp:spPr>
        <a:xfrm>
          <a:off x="5839352" y="3360492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cy_2</a:t>
          </a:r>
        </a:p>
      </dsp:txBody>
      <dsp:txXfrm>
        <a:off x="5839352" y="3360492"/>
        <a:ext cx="1196137" cy="619306"/>
      </dsp:txXfrm>
    </dsp:sp>
    <dsp:sp modelId="{949639F2-AFEC-4891-A66E-B302918916F6}">
      <dsp:nvSpPr>
        <dsp:cNvPr id="0" name=""/>
        <dsp:cNvSpPr/>
      </dsp:nvSpPr>
      <dsp:spPr>
        <a:xfrm>
          <a:off x="6078580" y="3842175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78580" y="3842175"/>
        <a:ext cx="1076523" cy="206435"/>
      </dsp:txXfrm>
    </dsp:sp>
    <dsp:sp modelId="{1A9F24C7-9601-4F95-84B7-56762ACC6326}">
      <dsp:nvSpPr>
        <dsp:cNvPr id="0" name=""/>
        <dsp:cNvSpPr/>
      </dsp:nvSpPr>
      <dsp:spPr>
        <a:xfrm>
          <a:off x="7444113" y="3360492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cy_3</a:t>
          </a:r>
        </a:p>
      </dsp:txBody>
      <dsp:txXfrm>
        <a:off x="7444113" y="3360492"/>
        <a:ext cx="1196137" cy="619306"/>
      </dsp:txXfrm>
    </dsp:sp>
    <dsp:sp modelId="{046D40A8-BDE2-431A-A8E7-EC0AF795CD8D}">
      <dsp:nvSpPr>
        <dsp:cNvPr id="0" name=""/>
        <dsp:cNvSpPr/>
      </dsp:nvSpPr>
      <dsp:spPr>
        <a:xfrm>
          <a:off x="7683340" y="3842175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83340" y="3842175"/>
        <a:ext cx="1076523" cy="206435"/>
      </dsp:txXfrm>
    </dsp:sp>
    <dsp:sp modelId="{1973478A-FF96-4EA6-B3B8-E32EDF0680DD}">
      <dsp:nvSpPr>
        <dsp:cNvPr id="0" name=""/>
        <dsp:cNvSpPr/>
      </dsp:nvSpPr>
      <dsp:spPr>
        <a:xfrm>
          <a:off x="7444113" y="2383364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Bleach</a:t>
          </a:r>
        </a:p>
      </dsp:txBody>
      <dsp:txXfrm>
        <a:off x="7444113" y="2383364"/>
        <a:ext cx="1196137" cy="619306"/>
      </dsp:txXfrm>
    </dsp:sp>
    <dsp:sp modelId="{ADD686FB-F1BA-413B-956A-FAD4BFFB374B}">
      <dsp:nvSpPr>
        <dsp:cNvPr id="0" name=""/>
        <dsp:cNvSpPr/>
      </dsp:nvSpPr>
      <dsp:spPr>
        <a:xfrm>
          <a:off x="7683340" y="2865047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83340" y="2865047"/>
        <a:ext cx="1076523" cy="206435"/>
      </dsp:txXfrm>
    </dsp:sp>
    <dsp:sp modelId="{A0AB0266-667D-431D-856E-23F91F6A02C4}">
      <dsp:nvSpPr>
        <dsp:cNvPr id="0" name=""/>
        <dsp:cNvSpPr/>
      </dsp:nvSpPr>
      <dsp:spPr>
        <a:xfrm>
          <a:off x="8246493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A555</a:t>
          </a:r>
        </a:p>
      </dsp:txBody>
      <dsp:txXfrm>
        <a:off x="8246493" y="1406235"/>
        <a:ext cx="1196137" cy="619306"/>
      </dsp:txXfrm>
    </dsp:sp>
    <dsp:sp modelId="{1D154E4C-9EE6-4F82-BE44-2A2F6A21D814}">
      <dsp:nvSpPr>
        <dsp:cNvPr id="0" name=""/>
        <dsp:cNvSpPr/>
      </dsp:nvSpPr>
      <dsp:spPr>
        <a:xfrm>
          <a:off x="8485721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485721" y="1887919"/>
        <a:ext cx="1076523" cy="206435"/>
      </dsp:txXfrm>
    </dsp:sp>
    <dsp:sp modelId="{6750009E-174C-4648-BFC6-4D19F450A086}">
      <dsp:nvSpPr>
        <dsp:cNvPr id="0" name=""/>
        <dsp:cNvSpPr/>
      </dsp:nvSpPr>
      <dsp:spPr>
        <a:xfrm>
          <a:off x="9851254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A647</a:t>
          </a:r>
        </a:p>
      </dsp:txBody>
      <dsp:txXfrm>
        <a:off x="9851254" y="1406235"/>
        <a:ext cx="1196137" cy="619306"/>
      </dsp:txXfrm>
    </dsp:sp>
    <dsp:sp modelId="{FD150DA8-934E-4D36-986A-8F655151C716}">
      <dsp:nvSpPr>
        <dsp:cNvPr id="0" name=""/>
        <dsp:cNvSpPr/>
      </dsp:nvSpPr>
      <dsp:spPr>
        <a:xfrm>
          <a:off x="10090481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0090481" y="1887919"/>
        <a:ext cx="1076523" cy="206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99CE2-C13F-47B3-AC43-76BD96AB85CB}">
      <dsp:nvSpPr>
        <dsp:cNvPr id="0" name=""/>
        <dsp:cNvSpPr/>
      </dsp:nvSpPr>
      <dsp:spPr>
        <a:xfrm rot="5400000">
          <a:off x="-255897" y="1390376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C7ABC-7518-412B-833F-F58B31599152}">
      <dsp:nvSpPr>
        <dsp:cNvPr id="0" name=""/>
        <dsp:cNvSpPr/>
      </dsp:nvSpPr>
      <dsp:spPr>
        <a:xfrm>
          <a:off x="244999" y="571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XY Coordinates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Obtain XY tile coordinates via micro </a:t>
          </a:r>
          <a:r>
            <a:rPr lang="en-US" sz="1300" kern="1200" dirty="0" err="1"/>
            <a:t>magellan</a:t>
          </a:r>
          <a:r>
            <a:rPr lang="en-US" sz="1300" kern="1200" dirty="0"/>
            <a:t> surface</a:t>
          </a:r>
        </a:p>
      </dsp:txBody>
      <dsp:txXfrm>
        <a:off x="296243" y="51815"/>
        <a:ext cx="2813518" cy="1647115"/>
      </dsp:txXfrm>
    </dsp:sp>
    <dsp:sp modelId="{37AFA178-22A8-4683-97D1-5B556534F0BA}">
      <dsp:nvSpPr>
        <dsp:cNvPr id="0" name=""/>
        <dsp:cNvSpPr/>
      </dsp:nvSpPr>
      <dsp:spPr>
        <a:xfrm rot="5400000">
          <a:off x="-255897" y="3577381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05AC7-DBB5-488E-8F51-5E76282C7FD0}">
      <dsp:nvSpPr>
        <dsp:cNvPr id="0" name=""/>
        <dsp:cNvSpPr/>
      </dsp:nvSpPr>
      <dsp:spPr>
        <a:xfrm>
          <a:off x="244999" y="2187576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Choose Tiles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Determine which tiles to focus on</a:t>
          </a:r>
        </a:p>
      </dsp:txBody>
      <dsp:txXfrm>
        <a:off x="296243" y="2238820"/>
        <a:ext cx="2813518" cy="1647115"/>
      </dsp:txXfrm>
    </dsp:sp>
    <dsp:sp modelId="{AEA8BDC5-C509-499B-B561-7BEF1A1CC871}">
      <dsp:nvSpPr>
        <dsp:cNvPr id="0" name=""/>
        <dsp:cNvSpPr/>
      </dsp:nvSpPr>
      <dsp:spPr>
        <a:xfrm>
          <a:off x="837604" y="4670883"/>
          <a:ext cx="3868884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B359D-001A-4D60-B44D-1DECCFCDACA5}">
      <dsp:nvSpPr>
        <dsp:cNvPr id="0" name=""/>
        <dsp:cNvSpPr/>
      </dsp:nvSpPr>
      <dsp:spPr>
        <a:xfrm>
          <a:off x="244999" y="4374580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Capture 3 plane images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At each determined tile, capture full frame images from 3 different z planes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Gaps between z planes is predetermined</a:t>
          </a:r>
        </a:p>
      </dsp:txBody>
      <dsp:txXfrm>
        <a:off x="296243" y="4425824"/>
        <a:ext cx="2813518" cy="1647115"/>
      </dsp:txXfrm>
    </dsp:sp>
    <dsp:sp modelId="{B7BB2392-BB5E-4DF1-BF99-7E7D560AD433}">
      <dsp:nvSpPr>
        <dsp:cNvPr id="0" name=""/>
        <dsp:cNvSpPr/>
      </dsp:nvSpPr>
      <dsp:spPr>
        <a:xfrm rot="16200000">
          <a:off x="3622390" y="3577381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49B02-3072-44F9-9533-AF554899A956}">
      <dsp:nvSpPr>
        <dsp:cNvPr id="0" name=""/>
        <dsp:cNvSpPr/>
      </dsp:nvSpPr>
      <dsp:spPr>
        <a:xfrm>
          <a:off x="4123287" y="4374580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Break Images into super pixels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Divide each image into an array of sub areas dubbed ‘super pixels’</a:t>
          </a:r>
        </a:p>
      </dsp:txBody>
      <dsp:txXfrm>
        <a:off x="4174531" y="4425824"/>
        <a:ext cx="2813518" cy="1647115"/>
      </dsp:txXfrm>
    </dsp:sp>
    <dsp:sp modelId="{096A5486-9BA7-4FE9-9644-07F530312A0B}">
      <dsp:nvSpPr>
        <dsp:cNvPr id="0" name=""/>
        <dsp:cNvSpPr/>
      </dsp:nvSpPr>
      <dsp:spPr>
        <a:xfrm rot="16200000">
          <a:off x="3622390" y="1390376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6F601-4ED0-493D-91DF-47CD7407BCE6}">
      <dsp:nvSpPr>
        <dsp:cNvPr id="0" name=""/>
        <dsp:cNvSpPr/>
      </dsp:nvSpPr>
      <dsp:spPr>
        <a:xfrm>
          <a:off x="4123287" y="2187576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Calculate reciprocal Brenner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Calculate </a:t>
          </a:r>
          <a:r>
            <a:rPr lang="en-US" sz="1300" kern="1200" dirty="0" err="1"/>
            <a:t>brenner</a:t>
          </a:r>
          <a:r>
            <a:rPr lang="en-US" sz="1300" kern="1200" dirty="0"/>
            <a:t> score for each super pixel and take reciprocal of 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Brenner score is pixel(col, row) – pixel(col + n, row). </a:t>
          </a:r>
        </a:p>
      </dsp:txBody>
      <dsp:txXfrm>
        <a:off x="4174531" y="2238820"/>
        <a:ext cx="2813518" cy="1647115"/>
      </dsp:txXfrm>
    </dsp:sp>
    <dsp:sp modelId="{C2DB39C2-1DF2-407C-B141-E86562C1EEDC}">
      <dsp:nvSpPr>
        <dsp:cNvPr id="0" name=""/>
        <dsp:cNvSpPr/>
      </dsp:nvSpPr>
      <dsp:spPr>
        <a:xfrm>
          <a:off x="4715892" y="296874"/>
          <a:ext cx="3868884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1F347-C834-4A13-835D-94E4B115E8E4}">
      <dsp:nvSpPr>
        <dsp:cNvPr id="0" name=""/>
        <dsp:cNvSpPr/>
      </dsp:nvSpPr>
      <dsp:spPr>
        <a:xfrm>
          <a:off x="4123287" y="571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Filter Brenner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Filter out background super pixels via ‘Well Depth’</a:t>
          </a:r>
        </a:p>
      </dsp:txBody>
      <dsp:txXfrm>
        <a:off x="4174531" y="51815"/>
        <a:ext cx="2813518" cy="1647115"/>
      </dsp:txXfrm>
    </dsp:sp>
    <dsp:sp modelId="{864A58B4-1299-4562-8E70-1FFE22770152}">
      <dsp:nvSpPr>
        <dsp:cNvPr id="0" name=""/>
        <dsp:cNvSpPr/>
      </dsp:nvSpPr>
      <dsp:spPr>
        <a:xfrm rot="5400000">
          <a:off x="7500678" y="1390376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8C62D-213D-4A62-9476-96E0FD66E303}">
      <dsp:nvSpPr>
        <dsp:cNvPr id="0" name=""/>
        <dsp:cNvSpPr/>
      </dsp:nvSpPr>
      <dsp:spPr>
        <a:xfrm>
          <a:off x="8001575" y="571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Make Focus Prediction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Take 3 point reciprocal </a:t>
          </a:r>
          <a:r>
            <a:rPr lang="en-US" sz="1300" kern="1200" dirty="0" err="1"/>
            <a:t>brenner</a:t>
          </a:r>
          <a:r>
            <a:rPr lang="en-US" sz="1300" kern="1200" dirty="0"/>
            <a:t> score, solve quad equation and solve for derivative = 0 to find projected focus position. Use Gauss-Jordan reduction to solve</a:t>
          </a:r>
        </a:p>
      </dsp:txBody>
      <dsp:txXfrm>
        <a:off x="8052819" y="51815"/>
        <a:ext cx="2813518" cy="1647115"/>
      </dsp:txXfrm>
    </dsp:sp>
    <dsp:sp modelId="{EC5E0C28-B80B-479E-B512-EB6114FA657A}">
      <dsp:nvSpPr>
        <dsp:cNvPr id="0" name=""/>
        <dsp:cNvSpPr/>
      </dsp:nvSpPr>
      <dsp:spPr>
        <a:xfrm rot="5400000">
          <a:off x="7500678" y="3577381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36896-3E6D-45BE-A363-822F5E62F85B}">
      <dsp:nvSpPr>
        <dsp:cNvPr id="0" name=""/>
        <dsp:cNvSpPr/>
      </dsp:nvSpPr>
      <dsp:spPr>
        <a:xfrm>
          <a:off x="8001575" y="2187576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Fit Plane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Fit best plane to all points (X,Y, Predicted focus z position)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outlier dampening loss function to best fit with</a:t>
          </a:r>
        </a:p>
      </dsp:txBody>
      <dsp:txXfrm>
        <a:off x="8052819" y="2238820"/>
        <a:ext cx="2813518" cy="1647115"/>
      </dsp:txXfrm>
    </dsp:sp>
    <dsp:sp modelId="{87A42A06-A370-44BB-A987-CC10B0F7DBF6}">
      <dsp:nvSpPr>
        <dsp:cNvPr id="0" name=""/>
        <dsp:cNvSpPr/>
      </dsp:nvSpPr>
      <dsp:spPr>
        <a:xfrm>
          <a:off x="8001575" y="4374580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Populate Focus Map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Plane(XY coordinates) to determine Z position for focus map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Pop FM array with depth of focus across 1 FOV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Z value in FM is top value. Work down when capturing more planes</a:t>
          </a:r>
        </a:p>
      </dsp:txBody>
      <dsp:txXfrm>
        <a:off x="8052819" y="4425824"/>
        <a:ext cx="2813518" cy="1647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BE7F5-1683-464A-B4C4-5F4236F6AD44}">
      <dsp:nvSpPr>
        <dsp:cNvPr id="0" name=""/>
        <dsp:cNvSpPr/>
      </dsp:nvSpPr>
      <dsp:spPr>
        <a:xfrm rot="5400000">
          <a:off x="6984245" y="-3154476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A647 with depth of focus step sizes</a:t>
          </a:r>
        </a:p>
      </dsp:txBody>
      <dsp:txXfrm rot="-5400000">
        <a:off x="3785615" y="60396"/>
        <a:ext cx="6713742" cy="300240"/>
      </dsp:txXfrm>
    </dsp:sp>
    <dsp:sp modelId="{E47B67E0-569F-4426-9055-20FCEA9BC8D2}">
      <dsp:nvSpPr>
        <dsp:cNvPr id="0" name=""/>
        <dsp:cNvSpPr/>
      </dsp:nvSpPr>
      <dsp:spPr>
        <a:xfrm>
          <a:off x="0" y="2562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9</a:t>
          </a:r>
        </a:p>
      </dsp:txBody>
      <dsp:txXfrm>
        <a:off x="20303" y="22865"/>
        <a:ext cx="3745010" cy="375299"/>
      </dsp:txXfrm>
    </dsp:sp>
    <dsp:sp modelId="{6AB1550E-C385-4718-AB89-FF17CF59F285}">
      <dsp:nvSpPr>
        <dsp:cNvPr id="0" name=""/>
        <dsp:cNvSpPr/>
      </dsp:nvSpPr>
      <dsp:spPr>
        <a:xfrm rot="5400000">
          <a:off x="6984245" y="-2717775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A647</a:t>
          </a:r>
        </a:p>
      </dsp:txBody>
      <dsp:txXfrm rot="-5400000">
        <a:off x="3785615" y="497097"/>
        <a:ext cx="6713742" cy="300240"/>
      </dsp:txXfrm>
    </dsp:sp>
    <dsp:sp modelId="{7ED2616D-3965-4CD9-BF4D-6CDCBBA52BAC}">
      <dsp:nvSpPr>
        <dsp:cNvPr id="0" name=""/>
        <dsp:cNvSpPr/>
      </dsp:nvSpPr>
      <dsp:spPr>
        <a:xfrm>
          <a:off x="0" y="439263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8</a:t>
          </a:r>
        </a:p>
      </dsp:txBody>
      <dsp:txXfrm>
        <a:off x="20303" y="459566"/>
        <a:ext cx="3745010" cy="375299"/>
      </dsp:txXfrm>
    </dsp:sp>
    <dsp:sp modelId="{3BEDDF74-E637-43B3-8A8B-DFFFE1BF03F8}">
      <dsp:nvSpPr>
        <dsp:cNvPr id="0" name=""/>
        <dsp:cNvSpPr/>
      </dsp:nvSpPr>
      <dsp:spPr>
        <a:xfrm rot="5400000">
          <a:off x="6984245" y="-2281074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A555 with depth of focus step sizes</a:t>
          </a:r>
        </a:p>
      </dsp:txBody>
      <dsp:txXfrm rot="-5400000">
        <a:off x="3785615" y="933798"/>
        <a:ext cx="6713742" cy="300240"/>
      </dsp:txXfrm>
    </dsp:sp>
    <dsp:sp modelId="{D50219D7-709A-4BEC-B02B-FACFFE1B4F1E}">
      <dsp:nvSpPr>
        <dsp:cNvPr id="0" name=""/>
        <dsp:cNvSpPr/>
      </dsp:nvSpPr>
      <dsp:spPr>
        <a:xfrm>
          <a:off x="0" y="875964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7</a:t>
          </a:r>
        </a:p>
      </dsp:txBody>
      <dsp:txXfrm>
        <a:off x="20303" y="896267"/>
        <a:ext cx="3745010" cy="375299"/>
      </dsp:txXfrm>
    </dsp:sp>
    <dsp:sp modelId="{8D19A966-B752-413D-884D-47C9FC61B37F}">
      <dsp:nvSpPr>
        <dsp:cNvPr id="0" name=""/>
        <dsp:cNvSpPr/>
      </dsp:nvSpPr>
      <dsp:spPr>
        <a:xfrm rot="5400000">
          <a:off x="6984245" y="-1844374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A555</a:t>
          </a:r>
        </a:p>
      </dsp:txBody>
      <dsp:txXfrm rot="-5400000">
        <a:off x="3785615" y="1370498"/>
        <a:ext cx="6713742" cy="300240"/>
      </dsp:txXfrm>
    </dsp:sp>
    <dsp:sp modelId="{0AE97034-2EEA-4546-B6E1-4FED6E26618F}">
      <dsp:nvSpPr>
        <dsp:cNvPr id="0" name=""/>
        <dsp:cNvSpPr/>
      </dsp:nvSpPr>
      <dsp:spPr>
        <a:xfrm>
          <a:off x="0" y="1312665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6</a:t>
          </a:r>
        </a:p>
      </dsp:txBody>
      <dsp:txXfrm>
        <a:off x="20303" y="1332968"/>
        <a:ext cx="3745010" cy="375299"/>
      </dsp:txXfrm>
    </dsp:sp>
    <dsp:sp modelId="{6CDEE012-C9C5-4A17-838B-A6C32B86F9FD}">
      <dsp:nvSpPr>
        <dsp:cNvPr id="0" name=""/>
        <dsp:cNvSpPr/>
      </dsp:nvSpPr>
      <dsp:spPr>
        <a:xfrm rot="5400000">
          <a:off x="6984245" y="-1407673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A488 with depth of focus step sizes</a:t>
          </a:r>
        </a:p>
      </dsp:txBody>
      <dsp:txXfrm rot="-5400000">
        <a:off x="3785615" y="1807199"/>
        <a:ext cx="6713742" cy="300240"/>
      </dsp:txXfrm>
    </dsp:sp>
    <dsp:sp modelId="{420DC76F-67CB-4E7F-B46E-2E6148ED358C}">
      <dsp:nvSpPr>
        <dsp:cNvPr id="0" name=""/>
        <dsp:cNvSpPr/>
      </dsp:nvSpPr>
      <dsp:spPr>
        <a:xfrm>
          <a:off x="0" y="1749365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</a:t>
          </a:r>
        </a:p>
      </dsp:txBody>
      <dsp:txXfrm>
        <a:off x="20303" y="1769668"/>
        <a:ext cx="3745010" cy="375299"/>
      </dsp:txXfrm>
    </dsp:sp>
    <dsp:sp modelId="{11A37157-747C-4EF9-86E3-7060FDB3EDCF}">
      <dsp:nvSpPr>
        <dsp:cNvPr id="0" name=""/>
        <dsp:cNvSpPr/>
      </dsp:nvSpPr>
      <dsp:spPr>
        <a:xfrm rot="5400000">
          <a:off x="6984245" y="-970972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A488</a:t>
          </a:r>
        </a:p>
      </dsp:txBody>
      <dsp:txXfrm rot="-5400000">
        <a:off x="3785615" y="2243900"/>
        <a:ext cx="6713742" cy="300240"/>
      </dsp:txXfrm>
    </dsp:sp>
    <dsp:sp modelId="{37DDD804-7468-4745-86EB-0ADFEB1882A6}">
      <dsp:nvSpPr>
        <dsp:cNvPr id="0" name=""/>
        <dsp:cNvSpPr/>
      </dsp:nvSpPr>
      <dsp:spPr>
        <a:xfrm>
          <a:off x="0" y="2186066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</a:t>
          </a:r>
        </a:p>
      </dsp:txBody>
      <dsp:txXfrm>
        <a:off x="20303" y="2206369"/>
        <a:ext cx="3745010" cy="375299"/>
      </dsp:txXfrm>
    </dsp:sp>
    <dsp:sp modelId="{70E40ED8-44BE-430D-B675-928F3AAF69F6}">
      <dsp:nvSpPr>
        <dsp:cNvPr id="0" name=""/>
        <dsp:cNvSpPr/>
      </dsp:nvSpPr>
      <dsp:spPr>
        <a:xfrm rot="5400000">
          <a:off x="6984245" y="-534271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DAPI with depth of focus step sizes</a:t>
          </a:r>
        </a:p>
      </dsp:txBody>
      <dsp:txXfrm rot="-5400000">
        <a:off x="3785615" y="2680601"/>
        <a:ext cx="6713742" cy="300240"/>
      </dsp:txXfrm>
    </dsp:sp>
    <dsp:sp modelId="{15B1535D-7A2F-4187-BF40-F7B12325C164}">
      <dsp:nvSpPr>
        <dsp:cNvPr id="0" name=""/>
        <dsp:cNvSpPr/>
      </dsp:nvSpPr>
      <dsp:spPr>
        <a:xfrm>
          <a:off x="0" y="2622767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</a:t>
          </a:r>
        </a:p>
      </dsp:txBody>
      <dsp:txXfrm>
        <a:off x="20303" y="2643070"/>
        <a:ext cx="3745010" cy="375299"/>
      </dsp:txXfrm>
    </dsp:sp>
    <dsp:sp modelId="{A66FD841-E172-4F54-A46D-4FEB62724531}">
      <dsp:nvSpPr>
        <dsp:cNvPr id="0" name=""/>
        <dsp:cNvSpPr/>
      </dsp:nvSpPr>
      <dsp:spPr>
        <a:xfrm rot="5400000">
          <a:off x="6984245" y="-97571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DAPI</a:t>
          </a:r>
        </a:p>
      </dsp:txBody>
      <dsp:txXfrm rot="-5400000">
        <a:off x="3785615" y="3117301"/>
        <a:ext cx="6713742" cy="300240"/>
      </dsp:txXfrm>
    </dsp:sp>
    <dsp:sp modelId="{1DD2327A-0023-43BD-AE1D-76839AC91220}">
      <dsp:nvSpPr>
        <dsp:cNvPr id="0" name=""/>
        <dsp:cNvSpPr/>
      </dsp:nvSpPr>
      <dsp:spPr>
        <a:xfrm>
          <a:off x="0" y="3059468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</a:t>
          </a:r>
        </a:p>
      </dsp:txBody>
      <dsp:txXfrm>
        <a:off x="20303" y="3079771"/>
        <a:ext cx="3745010" cy="375299"/>
      </dsp:txXfrm>
    </dsp:sp>
    <dsp:sp modelId="{584C82D3-8114-4ECC-ACD2-0C383433147E}">
      <dsp:nvSpPr>
        <dsp:cNvPr id="0" name=""/>
        <dsp:cNvSpPr/>
      </dsp:nvSpPr>
      <dsp:spPr>
        <a:xfrm rot="5400000">
          <a:off x="6984245" y="339129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 positions</a:t>
          </a:r>
        </a:p>
      </dsp:txBody>
      <dsp:txXfrm rot="-5400000">
        <a:off x="3785615" y="3554001"/>
        <a:ext cx="6713742" cy="300240"/>
      </dsp:txXfrm>
    </dsp:sp>
    <dsp:sp modelId="{34510324-D802-4FC9-9901-97AFD6953F67}">
      <dsp:nvSpPr>
        <dsp:cNvPr id="0" name=""/>
        <dsp:cNvSpPr/>
      </dsp:nvSpPr>
      <dsp:spPr>
        <a:xfrm>
          <a:off x="0" y="3496168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</a:t>
          </a:r>
        </a:p>
      </dsp:txBody>
      <dsp:txXfrm>
        <a:off x="20303" y="3516471"/>
        <a:ext cx="3745010" cy="375299"/>
      </dsp:txXfrm>
    </dsp:sp>
    <dsp:sp modelId="{A16281FF-B68A-4B29-9589-85A8639DAE3B}">
      <dsp:nvSpPr>
        <dsp:cNvPr id="0" name=""/>
        <dsp:cNvSpPr/>
      </dsp:nvSpPr>
      <dsp:spPr>
        <a:xfrm rot="5400000">
          <a:off x="6984245" y="775830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 positions</a:t>
          </a:r>
        </a:p>
      </dsp:txBody>
      <dsp:txXfrm rot="-5400000">
        <a:off x="3785615" y="3990702"/>
        <a:ext cx="6713742" cy="300240"/>
      </dsp:txXfrm>
    </dsp:sp>
    <dsp:sp modelId="{6A499025-F9DF-477C-8373-2FD3C48E42CD}">
      <dsp:nvSpPr>
        <dsp:cNvPr id="0" name=""/>
        <dsp:cNvSpPr/>
      </dsp:nvSpPr>
      <dsp:spPr>
        <a:xfrm>
          <a:off x="0" y="3932869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</a:p>
      </dsp:txBody>
      <dsp:txXfrm>
        <a:off x="20303" y="3953172"/>
        <a:ext cx="3745010" cy="375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2B085-442B-466F-918C-869FCC8E2764}">
      <dsp:nvSpPr>
        <dsp:cNvPr id="0" name=""/>
        <dsp:cNvSpPr/>
      </dsp:nvSpPr>
      <dsp:spPr>
        <a:xfrm>
          <a:off x="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metadata_generator</a:t>
          </a:r>
          <a:endParaRPr lang="en-US" sz="800" kern="1200" dirty="0"/>
        </a:p>
      </dsp:txBody>
      <dsp:txXfrm>
        <a:off x="26782" y="738461"/>
        <a:ext cx="1470435" cy="860835"/>
      </dsp:txXfrm>
    </dsp:sp>
    <dsp:sp modelId="{602301A9-9BF2-4047-A0FE-89357D5ACB04}">
      <dsp:nvSpPr>
        <dsp:cNvPr id="0" name=""/>
        <dsp:cNvSpPr/>
      </dsp:nvSpPr>
      <dsp:spPr>
        <a:xfrm>
          <a:off x="1676400" y="979903"/>
          <a:ext cx="323087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676400" y="1055493"/>
        <a:ext cx="226161" cy="226772"/>
      </dsp:txXfrm>
    </dsp:sp>
    <dsp:sp modelId="{627BEA87-6B8A-4711-8F0A-F3893914B4B1}">
      <dsp:nvSpPr>
        <dsp:cNvPr id="0" name=""/>
        <dsp:cNvSpPr/>
      </dsp:nvSpPr>
      <dsp:spPr>
        <a:xfrm>
          <a:off x="21336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metadata_generator</a:t>
          </a:r>
          <a:endParaRPr lang="en-US" sz="800" kern="1200" dirty="0"/>
        </a:p>
      </dsp:txBody>
      <dsp:txXfrm>
        <a:off x="2160382" y="738461"/>
        <a:ext cx="1470435" cy="860835"/>
      </dsp:txXfrm>
    </dsp:sp>
    <dsp:sp modelId="{CD0BC564-4B1B-4547-8AAA-95501A14F142}">
      <dsp:nvSpPr>
        <dsp:cNvPr id="0" name=""/>
        <dsp:cNvSpPr/>
      </dsp:nvSpPr>
      <dsp:spPr>
        <a:xfrm>
          <a:off x="38100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810000" y="1055493"/>
        <a:ext cx="226162" cy="226772"/>
      </dsp:txXfrm>
    </dsp:sp>
    <dsp:sp modelId="{933A2555-BA65-404E-A947-E43ED22CEA0B}">
      <dsp:nvSpPr>
        <dsp:cNvPr id="0" name=""/>
        <dsp:cNvSpPr/>
      </dsp:nvSpPr>
      <dsp:spPr>
        <a:xfrm>
          <a:off x="42672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infocus</a:t>
          </a:r>
          <a:endParaRPr lang="en-US" sz="800" kern="1200" dirty="0"/>
        </a:p>
      </dsp:txBody>
      <dsp:txXfrm>
        <a:off x="4293982" y="738461"/>
        <a:ext cx="1470435" cy="860835"/>
      </dsp:txXfrm>
    </dsp:sp>
    <dsp:sp modelId="{27E3A82B-605A-4D2C-9B0E-4C622D42D5E4}">
      <dsp:nvSpPr>
        <dsp:cNvPr id="0" name=""/>
        <dsp:cNvSpPr/>
      </dsp:nvSpPr>
      <dsp:spPr>
        <a:xfrm>
          <a:off x="59436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943600" y="1055493"/>
        <a:ext cx="226162" cy="226772"/>
      </dsp:txXfrm>
    </dsp:sp>
    <dsp:sp modelId="{B7A39CCF-21DE-4D66-ACA3-31C09CA67E6A}">
      <dsp:nvSpPr>
        <dsp:cNvPr id="0" name=""/>
        <dsp:cNvSpPr/>
      </dsp:nvSpPr>
      <dsp:spPr>
        <a:xfrm>
          <a:off x="64008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mcmicro_image_stack_generator</a:t>
          </a:r>
          <a:endParaRPr lang="en-US" sz="800" kern="1200" dirty="0"/>
        </a:p>
      </dsp:txBody>
      <dsp:txXfrm>
        <a:off x="6427582" y="738461"/>
        <a:ext cx="1470435" cy="860835"/>
      </dsp:txXfrm>
    </dsp:sp>
    <dsp:sp modelId="{83BD270E-A4E8-45C6-92FD-E8A58F0BF7F7}">
      <dsp:nvSpPr>
        <dsp:cNvPr id="0" name=""/>
        <dsp:cNvSpPr/>
      </dsp:nvSpPr>
      <dsp:spPr>
        <a:xfrm>
          <a:off x="80772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077200" y="1055493"/>
        <a:ext cx="226162" cy="226772"/>
      </dsp:txXfrm>
    </dsp:sp>
    <dsp:sp modelId="{C50117A7-E94D-448C-A5AB-63F31D1D5F0B}">
      <dsp:nvSpPr>
        <dsp:cNvPr id="0" name=""/>
        <dsp:cNvSpPr/>
      </dsp:nvSpPr>
      <dsp:spPr>
        <a:xfrm>
          <a:off x="85344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stage_placement</a:t>
          </a:r>
          <a:endParaRPr lang="en-US" sz="800" kern="1200" dirty="0"/>
        </a:p>
      </dsp:txBody>
      <dsp:txXfrm>
        <a:off x="8561182" y="738461"/>
        <a:ext cx="1470435" cy="860835"/>
      </dsp:txXfrm>
    </dsp:sp>
    <dsp:sp modelId="{9C0ED22B-B3A0-43C3-A710-52397272F7DC}">
      <dsp:nvSpPr>
        <dsp:cNvPr id="0" name=""/>
        <dsp:cNvSpPr/>
      </dsp:nvSpPr>
      <dsp:spPr>
        <a:xfrm>
          <a:off x="102108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210800" y="1055493"/>
        <a:ext cx="226162" cy="226772"/>
      </dsp:txXfrm>
    </dsp:sp>
    <dsp:sp modelId="{6DE442BC-8DCF-49B9-AF47-073E7DCE6769}">
      <dsp:nvSpPr>
        <dsp:cNvPr id="0" name=""/>
        <dsp:cNvSpPr/>
      </dsp:nvSpPr>
      <dsp:spPr>
        <a:xfrm>
          <a:off x="106680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mcmicro</a:t>
          </a:r>
          <a:endParaRPr lang="en-US" sz="800" kern="1200" dirty="0"/>
        </a:p>
      </dsp:txBody>
      <dsp:txXfrm>
        <a:off x="10694782" y="738461"/>
        <a:ext cx="1470435" cy="8608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2B085-442B-466F-918C-869FCC8E2764}">
      <dsp:nvSpPr>
        <dsp:cNvPr id="0" name=""/>
        <dsp:cNvSpPr/>
      </dsp:nvSpPr>
      <dsp:spPr>
        <a:xfrm>
          <a:off x="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new metadata construct from known working xml set</a:t>
          </a:r>
        </a:p>
      </dsp:txBody>
      <dsp:txXfrm>
        <a:off x="44636" y="516190"/>
        <a:ext cx="1434727" cy="1960984"/>
      </dsp:txXfrm>
    </dsp:sp>
    <dsp:sp modelId="{602301A9-9BF2-4047-A0FE-89357D5ACB04}">
      <dsp:nvSpPr>
        <dsp:cNvPr id="0" name=""/>
        <dsp:cNvSpPr/>
      </dsp:nvSpPr>
      <dsp:spPr>
        <a:xfrm>
          <a:off x="1676400" y="1307707"/>
          <a:ext cx="323087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76400" y="1383297"/>
        <a:ext cx="226161" cy="226772"/>
      </dsp:txXfrm>
    </dsp:sp>
    <dsp:sp modelId="{627BEA87-6B8A-4711-8F0A-F3893914B4B1}">
      <dsp:nvSpPr>
        <dsp:cNvPr id="0" name=""/>
        <dsp:cNvSpPr/>
      </dsp:nvSpPr>
      <dsp:spPr>
        <a:xfrm>
          <a:off x="21336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Populate stage coords from saved experiment </a:t>
          </a:r>
          <a:r>
            <a:rPr lang="en-US" sz="1200" kern="1200" dirty="0" err="1"/>
            <a:t>numpy</a:t>
          </a:r>
          <a:r>
            <a:rPr lang="en-US" sz="1200" kern="1200" dirty="0"/>
            <a:t> array for the focus map. Update pixel size as well and frame size </a:t>
          </a:r>
        </a:p>
      </dsp:txBody>
      <dsp:txXfrm>
        <a:off x="2178236" y="516190"/>
        <a:ext cx="1434727" cy="1960984"/>
      </dsp:txXfrm>
    </dsp:sp>
    <dsp:sp modelId="{CD0BC564-4B1B-4547-8AAA-95501A14F142}">
      <dsp:nvSpPr>
        <dsp:cNvPr id="0" name=""/>
        <dsp:cNvSpPr/>
      </dsp:nvSpPr>
      <dsp:spPr>
        <a:xfrm>
          <a:off x="38100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810000" y="1383297"/>
        <a:ext cx="226162" cy="226772"/>
      </dsp:txXfrm>
    </dsp:sp>
    <dsp:sp modelId="{933A2555-BA65-404E-A947-E43ED22CEA0B}">
      <dsp:nvSpPr>
        <dsp:cNvPr id="0" name=""/>
        <dsp:cNvSpPr/>
      </dsp:nvSpPr>
      <dsp:spPr>
        <a:xfrm>
          <a:off x="42672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Slice tile images into 10x10 sections and use </a:t>
          </a:r>
          <a:r>
            <a:rPr lang="en-US" sz="1200" kern="1200" dirty="0" err="1"/>
            <a:t>brenner</a:t>
          </a:r>
          <a:r>
            <a:rPr lang="en-US" sz="1200" kern="1200" dirty="0"/>
            <a:t> scores to determine in focus chunks. Use median filter on z plane chunk map to even out anomalies. Output reconstructed in focus tiles into focused folder</a:t>
          </a:r>
        </a:p>
      </dsp:txBody>
      <dsp:txXfrm>
        <a:off x="4311836" y="516190"/>
        <a:ext cx="1434727" cy="1960984"/>
      </dsp:txXfrm>
    </dsp:sp>
    <dsp:sp modelId="{27E3A82B-605A-4D2C-9B0E-4C622D42D5E4}">
      <dsp:nvSpPr>
        <dsp:cNvPr id="0" name=""/>
        <dsp:cNvSpPr/>
      </dsp:nvSpPr>
      <dsp:spPr>
        <a:xfrm>
          <a:off x="59436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43600" y="1383297"/>
        <a:ext cx="226162" cy="226772"/>
      </dsp:txXfrm>
    </dsp:sp>
    <dsp:sp modelId="{B7A39CCF-21DE-4D66-ACA3-31C09CA67E6A}">
      <dsp:nvSpPr>
        <dsp:cNvPr id="0" name=""/>
        <dsp:cNvSpPr/>
      </dsp:nvSpPr>
      <dsp:spPr>
        <a:xfrm>
          <a:off x="64008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Populate </a:t>
          </a:r>
          <a:r>
            <a:rPr lang="en-US" sz="1200" kern="1200" dirty="0" err="1"/>
            <a:t>mcmicro</a:t>
          </a:r>
          <a:r>
            <a:rPr lang="en-US" sz="1200" kern="1200" dirty="0"/>
            <a:t> raw data with in focus tiles and add in metadata as a description</a:t>
          </a:r>
        </a:p>
      </dsp:txBody>
      <dsp:txXfrm>
        <a:off x="6445436" y="516190"/>
        <a:ext cx="1434727" cy="1960984"/>
      </dsp:txXfrm>
    </dsp:sp>
    <dsp:sp modelId="{83BD270E-A4E8-45C6-92FD-E8A58F0BF7F7}">
      <dsp:nvSpPr>
        <dsp:cNvPr id="0" name=""/>
        <dsp:cNvSpPr/>
      </dsp:nvSpPr>
      <dsp:spPr>
        <a:xfrm>
          <a:off x="80772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077200" y="1383297"/>
        <a:ext cx="226162" cy="226772"/>
      </dsp:txXfrm>
    </dsp:sp>
    <dsp:sp modelId="{C50117A7-E94D-448C-A5AB-63F31D1D5F0B}">
      <dsp:nvSpPr>
        <dsp:cNvPr id="0" name=""/>
        <dsp:cNvSpPr/>
      </dsp:nvSpPr>
      <dsp:spPr>
        <a:xfrm>
          <a:off x="85344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quick tile images into quick tile folder via stage </a:t>
          </a:r>
          <a:r>
            <a:rPr lang="en-US" sz="1200" kern="1200" dirty="0" err="1"/>
            <a:t>coord</a:t>
          </a:r>
          <a:r>
            <a:rPr lang="en-US" sz="1200" kern="1200" dirty="0"/>
            <a:t> placement with in focus tiles</a:t>
          </a:r>
        </a:p>
      </dsp:txBody>
      <dsp:txXfrm>
        <a:off x="8579036" y="516190"/>
        <a:ext cx="1434727" cy="1960984"/>
      </dsp:txXfrm>
    </dsp:sp>
    <dsp:sp modelId="{9C0ED22B-B3A0-43C3-A710-52397272F7DC}">
      <dsp:nvSpPr>
        <dsp:cNvPr id="0" name=""/>
        <dsp:cNvSpPr/>
      </dsp:nvSpPr>
      <dsp:spPr>
        <a:xfrm>
          <a:off x="102108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0210800" y="1383297"/>
        <a:ext cx="226162" cy="226772"/>
      </dsp:txXfrm>
    </dsp:sp>
    <dsp:sp modelId="{6DE442BC-8DCF-49B9-AF47-073E7DCE6769}">
      <dsp:nvSpPr>
        <dsp:cNvPr id="0" name=""/>
        <dsp:cNvSpPr/>
      </dsp:nvSpPr>
      <dsp:spPr>
        <a:xfrm>
          <a:off x="106680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</a:t>
          </a:r>
          <a:r>
            <a:rPr lang="en-US" sz="1200" kern="1200" dirty="0" err="1"/>
            <a:t>mcmicro</a:t>
          </a:r>
          <a:r>
            <a:rPr lang="en-US" sz="1200" kern="1200" dirty="0"/>
            <a:t> folder with </a:t>
          </a:r>
          <a:r>
            <a:rPr lang="en-US" sz="1200" kern="1200" dirty="0" err="1"/>
            <a:t>mcmicro</a:t>
          </a:r>
          <a:r>
            <a:rPr lang="en-US" sz="1200" kern="1200" dirty="0"/>
            <a:t> to flatten illumination via </a:t>
          </a:r>
          <a:r>
            <a:rPr lang="en-US" sz="1200" kern="1200" dirty="0" err="1"/>
            <a:t>BaSiC</a:t>
          </a:r>
          <a:r>
            <a:rPr lang="en-US" sz="1200" kern="1200" dirty="0"/>
            <a:t> and stitch and align cycles with Ashlar</a:t>
          </a:r>
        </a:p>
      </dsp:txBody>
      <dsp:txXfrm>
        <a:off x="10712636" y="516190"/>
        <a:ext cx="1434727" cy="1960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68B2-47A6-FE4F-01AE-31AD2ED7C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CF7BB-C058-921F-D7EE-D76845DEF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984F8-E6EE-E5E6-31FD-A28C72E2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CD38-107F-2F8F-8CCE-C0CD2EFD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7FCC9-CE6C-7AF2-B194-937BC6DF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13DF-7858-A1D8-35DA-5167BAB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04863-254D-A824-63B9-5CE1554E9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FF23-11C5-3B7B-38DE-76258754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7301C-C28C-E50C-92A6-B1C99B25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3191D-BE0E-BFAD-B3A9-5507FECF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3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5A80F-1AB2-3545-89E6-859A2933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1CD04-8B8D-189B-FC22-A3211D4B6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57F80-95A0-E56B-3D27-52C7B583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7A64-9BA7-340D-4044-DF24BF8A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F5F6-7634-9AE7-E8B9-AE9AD427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59E7-35D6-3B9D-17C4-7020C26D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ED8F-A07A-10D5-C644-F36D06B8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3B7C-B6D0-4B34-C91D-426E6142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946A0-FFE7-2E86-3E9D-3F6D9F74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B729-5E2C-B766-33F5-A10E0862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9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B818-04F0-482F-2304-AB04F22A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B7D75-1361-7C6C-7A29-B2C4C88D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06BF5-E651-2787-AA2E-BC9359E6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BDE06-4A55-9234-5412-1B8FBFA1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7DFDB-36EB-8847-52C7-E32A1853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2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0580-65B7-7D42-334E-6293336E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5975-4E37-48E2-411C-DB23A3980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15F86-0D9C-CFEC-797C-244AF5A0A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48D63-4CE3-4835-97D3-80FC087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A9357-1C16-C8D0-5D4E-3D56D0CF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4A384-E0AD-3599-D190-0FB2A64E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7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D2FB-B83E-BACA-59F1-F53257F0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1186-AC9A-AF81-D17D-DC42F8B2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212DE-2020-5F3C-882B-1DA97BF6F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31259-3CD2-075E-7370-0000C303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CB0A5-762C-F786-B7C2-B09058140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6DF09-69F0-925D-5A5E-67BF454C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C41E6-3696-64A2-18BB-60F16B2E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70CC0-BE2A-6FD9-2EE8-01D7F5E7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EA8D-314D-1AF6-3427-86B1F5A4A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EBB4E9-739C-BC24-980F-AAD2FDCF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6BD5-54FC-75CA-12F6-0D59FA98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5028A-26AA-2B16-A71F-E6C90F58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7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67F2D-989D-03DB-1B01-C032DD7F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158CA-B2C1-BAF9-51AE-A2CB23AB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8D69B-9753-991A-8123-F3BC141B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8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3FA5-DADB-A1B3-3BE2-3B7C981A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A9A8-C472-280E-F4AB-DD7861CEB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98161-4BAA-21B5-6D48-C27E725B7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7A12F-C043-CECE-3507-F95B37F9D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D5204-898D-F6BF-F7E1-A9D28056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D7678-04EF-9FC5-DB1F-5CC3F2C4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9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B84B-F2BB-6ED9-3BCA-C76C995F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EEA35-9039-AFB1-C5A4-6B814D0A4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A1A38-1CA7-2C2C-F12F-D8AD734B4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42B9F-9CDF-CCB4-8E90-E39D8606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3A051-C964-2962-B801-F47D0734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2EBF7-1D20-705D-36CB-1B064033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A3753-9C0E-964D-9634-A6D924B5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8FBD-1BCF-1687-9BE3-9D140CDAB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5CE9D-A52B-096F-AAD0-CCC638B13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6DB9-8FE8-FDA5-0B7E-A9DD9F4BA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F6D5B-B123-081F-F3ED-E5442C86A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DFBB-1BD8-C7F1-D21C-D747D714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6152"/>
            <a:ext cx="9144000" cy="71506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Update</a:t>
            </a:r>
          </a:p>
        </p:txBody>
      </p:sp>
    </p:spTree>
    <p:extLst>
      <p:ext uri="{BB962C8B-B14F-4D97-AF65-F5344CB8AC3E}">
        <p14:creationId xmlns:p14="http://schemas.microsoft.com/office/powerpoint/2010/main" val="72042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7742A7-3575-6750-2036-5CEB40C5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8" y="0"/>
            <a:ext cx="5247224" cy="685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B7090B8-A9CC-A352-F1B6-547A996382E6}"/>
              </a:ext>
            </a:extLst>
          </p:cNvPr>
          <p:cNvSpPr txBox="1"/>
          <p:nvPr/>
        </p:nvSpPr>
        <p:spPr>
          <a:xfrm>
            <a:off x="6256363" y="746857"/>
            <a:ext cx="2736327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Pressure Plate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D9E5F7-5656-222E-57B8-8B1BBC470A1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64750" y="868604"/>
            <a:ext cx="1491613" cy="6291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D2F957DC-41C9-60BA-F799-C1EB95F49D71}"/>
              </a:ext>
            </a:extLst>
          </p:cNvPr>
          <p:cNvSpPr txBox="1"/>
          <p:nvPr/>
        </p:nvSpPr>
        <p:spPr>
          <a:xfrm>
            <a:off x="6209113" y="1111681"/>
            <a:ext cx="370454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Pressure Plate Embedded Magnets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F3609-2BE6-6137-D169-0106D2204CF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646621" y="1296347"/>
            <a:ext cx="1562492" cy="5769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">
            <a:extLst>
              <a:ext uri="{FF2B5EF4-FFF2-40B4-BE49-F238E27FC236}">
                <a16:creationId xmlns:a16="http://schemas.microsoft.com/office/drawing/2014/main" id="{8EDF4E61-773C-7D89-5FCA-82E28CE551DA}"/>
              </a:ext>
            </a:extLst>
          </p:cNvPr>
          <p:cNvSpPr txBox="1"/>
          <p:nvPr/>
        </p:nvSpPr>
        <p:spPr>
          <a:xfrm>
            <a:off x="6220144" y="1537012"/>
            <a:ext cx="309155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Invisi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-Slip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MicroFluidic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Device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35950F-7D8F-BA13-EB7F-9311E3393F6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646621" y="1598038"/>
            <a:ext cx="1573523" cy="12364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C670A17A-74F3-6C6A-6146-8B5D4AF3F1CE}"/>
              </a:ext>
            </a:extLst>
          </p:cNvPr>
          <p:cNvSpPr txBox="1"/>
          <p:nvPr/>
        </p:nvSpPr>
        <p:spPr>
          <a:xfrm>
            <a:off x="6329767" y="1893694"/>
            <a:ext cx="1290738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Glass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55DC56-1522-7206-3DB0-80A4223B857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64982" y="2005920"/>
            <a:ext cx="1764785" cy="7244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7">
            <a:extLst>
              <a:ext uri="{FF2B5EF4-FFF2-40B4-BE49-F238E27FC236}">
                <a16:creationId xmlns:a16="http://schemas.microsoft.com/office/drawing/2014/main" id="{0BFB2801-13A5-4834-47C1-1730508A98AB}"/>
              </a:ext>
            </a:extLst>
          </p:cNvPr>
          <p:cNvSpPr txBox="1"/>
          <p:nvPr/>
        </p:nvSpPr>
        <p:spPr>
          <a:xfrm>
            <a:off x="6339278" y="2361747"/>
            <a:ext cx="344421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Maxi-Black Antireflective Material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4F4B7-9753-697C-1060-55FBC5872C1E}"/>
              </a:ext>
            </a:extLst>
          </p:cNvPr>
          <p:cNvCxnSpPr>
            <a:cxnSpLocks/>
          </p:cNvCxnSpPr>
          <p:nvPr/>
        </p:nvCxnSpPr>
        <p:spPr>
          <a:xfrm flipH="1">
            <a:off x="4564982" y="2546413"/>
            <a:ext cx="176478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>
            <a:extLst>
              <a:ext uri="{FF2B5EF4-FFF2-40B4-BE49-F238E27FC236}">
                <a16:creationId xmlns:a16="http://schemas.microsoft.com/office/drawing/2014/main" id="{59F95334-A13B-ECEA-C858-45065A3501EB}"/>
              </a:ext>
            </a:extLst>
          </p:cNvPr>
          <p:cNvSpPr txBox="1"/>
          <p:nvPr/>
        </p:nvSpPr>
        <p:spPr>
          <a:xfrm>
            <a:off x="6366528" y="2901892"/>
            <a:ext cx="3389711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 Setting Potting Compound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332677-E9F3-810A-6604-AF537D7E9998}"/>
              </a:ext>
            </a:extLst>
          </p:cNvPr>
          <p:cNvCxnSpPr>
            <a:cxnSpLocks/>
          </p:cNvCxnSpPr>
          <p:nvPr/>
        </p:nvCxnSpPr>
        <p:spPr>
          <a:xfrm flipH="1" flipV="1">
            <a:off x="4517312" y="2980253"/>
            <a:ext cx="1821966" cy="106305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2">
            <a:extLst>
              <a:ext uri="{FF2B5EF4-FFF2-40B4-BE49-F238E27FC236}">
                <a16:creationId xmlns:a16="http://schemas.microsoft.com/office/drawing/2014/main" id="{33B1A709-9D50-3AE9-EF62-AE888D1EAC55}"/>
              </a:ext>
            </a:extLst>
          </p:cNvPr>
          <p:cNvSpPr txBox="1"/>
          <p:nvPr/>
        </p:nvSpPr>
        <p:spPr>
          <a:xfrm>
            <a:off x="6145216" y="3439942"/>
            <a:ext cx="569494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ositive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emperature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oefficient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(PTC) Heating Element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D829AE-931D-8B98-EA44-EE48E662AFE6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564982" y="3374926"/>
            <a:ext cx="1580234" cy="24968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5">
            <a:extLst>
              <a:ext uri="{FF2B5EF4-FFF2-40B4-BE49-F238E27FC236}">
                <a16:creationId xmlns:a16="http://schemas.microsoft.com/office/drawing/2014/main" id="{557B4F83-45AC-2FAD-2966-EA9FFD2693D3}"/>
              </a:ext>
            </a:extLst>
          </p:cNvPr>
          <p:cNvSpPr txBox="1"/>
          <p:nvPr/>
        </p:nvSpPr>
        <p:spPr>
          <a:xfrm>
            <a:off x="6334583" y="3928836"/>
            <a:ext cx="438742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Pressure Plate Chamber Mount Magnetics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3F2D7-4EEF-C8DA-0CCE-BD5E8F99928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517312" y="4015845"/>
            <a:ext cx="1817271" cy="9765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9">
            <a:extLst>
              <a:ext uri="{FF2B5EF4-FFF2-40B4-BE49-F238E27FC236}">
                <a16:creationId xmlns:a16="http://schemas.microsoft.com/office/drawing/2014/main" id="{B54C1954-B182-E663-72B2-EC8706140D9E}"/>
              </a:ext>
            </a:extLst>
          </p:cNvPr>
          <p:cNvSpPr txBox="1"/>
          <p:nvPr/>
        </p:nvSpPr>
        <p:spPr>
          <a:xfrm>
            <a:off x="6339278" y="4514686"/>
            <a:ext cx="372730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Fluidic Device Stabilization Magnets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0802F3-BB14-70BE-3877-0498B95A54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360294" y="4357499"/>
            <a:ext cx="1978984" cy="34185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2">
            <a:extLst>
              <a:ext uri="{FF2B5EF4-FFF2-40B4-BE49-F238E27FC236}">
                <a16:creationId xmlns:a16="http://schemas.microsoft.com/office/drawing/2014/main" id="{5A06274D-6AD9-93AF-A5F0-B63EEC81BC53}"/>
              </a:ext>
            </a:extLst>
          </p:cNvPr>
          <p:cNvSpPr txBox="1"/>
          <p:nvPr/>
        </p:nvSpPr>
        <p:spPr>
          <a:xfrm>
            <a:off x="6427262" y="5055853"/>
            <a:ext cx="2217274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Chamber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3648C4-B8C3-8863-C21C-1BD0A36F9C7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646621" y="4958558"/>
            <a:ext cx="1780641" cy="28196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4">
            <a:extLst>
              <a:ext uri="{FF2B5EF4-FFF2-40B4-BE49-F238E27FC236}">
                <a16:creationId xmlns:a16="http://schemas.microsoft.com/office/drawing/2014/main" id="{BAADD0B5-3051-82E3-7FD0-CF80F38334AD}"/>
              </a:ext>
            </a:extLst>
          </p:cNvPr>
          <p:cNvSpPr txBox="1"/>
          <p:nvPr/>
        </p:nvSpPr>
        <p:spPr>
          <a:xfrm>
            <a:off x="6414374" y="5566040"/>
            <a:ext cx="319895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M6 Mounting Machine Screws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2F23A3-D45A-9538-6CF1-90562A70691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4517312" y="5284330"/>
            <a:ext cx="1897062" cy="46637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37">
            <a:extLst>
              <a:ext uri="{FF2B5EF4-FFF2-40B4-BE49-F238E27FC236}">
                <a16:creationId xmlns:a16="http://schemas.microsoft.com/office/drawing/2014/main" id="{E1DF849C-0180-0220-139E-4FC7FC68201B}"/>
              </a:ext>
            </a:extLst>
          </p:cNvPr>
          <p:cNvSpPr txBox="1"/>
          <p:nvPr/>
        </p:nvSpPr>
        <p:spPr>
          <a:xfrm>
            <a:off x="6414374" y="6192003"/>
            <a:ext cx="1121525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Tilt Stage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AB0EC2-AB9E-6D56-51A4-FF3369B0DDBB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646621" y="5942960"/>
            <a:ext cx="1767753" cy="43370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Single Corner Rounded 65">
            <a:extLst>
              <a:ext uri="{FF2B5EF4-FFF2-40B4-BE49-F238E27FC236}">
                <a16:creationId xmlns:a16="http://schemas.microsoft.com/office/drawing/2014/main" id="{3279F07F-11B2-01B2-D12E-630E29625AD4}"/>
              </a:ext>
            </a:extLst>
          </p:cNvPr>
          <p:cNvSpPr/>
          <p:nvPr/>
        </p:nvSpPr>
        <p:spPr>
          <a:xfrm>
            <a:off x="1708456" y="1821262"/>
            <a:ext cx="8608736" cy="1645577"/>
          </a:xfrm>
          <a:prstGeom prst="round1Rect">
            <a:avLst/>
          </a:prstGeom>
          <a:solidFill>
            <a:schemeClr val="accent5">
              <a:lumMod val="75000"/>
              <a:alpha val="882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1027B0-2E43-9018-542E-257133793AF9}"/>
              </a:ext>
            </a:extLst>
          </p:cNvPr>
          <p:cNvSpPr/>
          <p:nvPr/>
        </p:nvSpPr>
        <p:spPr>
          <a:xfrm>
            <a:off x="517193" y="4379735"/>
            <a:ext cx="11049330" cy="1018308"/>
          </a:xfrm>
          <a:prstGeom prst="rect">
            <a:avLst/>
          </a:prstGeom>
          <a:solidFill>
            <a:srgbClr val="E20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9AF8FE-BE47-DE20-9C7A-A4BE6EB82AD5}"/>
              </a:ext>
            </a:extLst>
          </p:cNvPr>
          <p:cNvSpPr/>
          <p:nvPr/>
        </p:nvSpPr>
        <p:spPr>
          <a:xfrm>
            <a:off x="9910695" y="1200183"/>
            <a:ext cx="665192" cy="2349498"/>
          </a:xfrm>
          <a:prstGeom prst="rect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AC5AE9-24B5-BEF3-D108-865EB3D7F36F}"/>
              </a:ext>
            </a:extLst>
          </p:cNvPr>
          <p:cNvSpPr/>
          <p:nvPr/>
        </p:nvSpPr>
        <p:spPr>
          <a:xfrm>
            <a:off x="1221118" y="1178791"/>
            <a:ext cx="665192" cy="2349499"/>
          </a:xfrm>
          <a:prstGeom prst="rect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4C9F8A-C115-B4D9-1346-10BC85953CF1}"/>
              </a:ext>
            </a:extLst>
          </p:cNvPr>
          <p:cNvSpPr/>
          <p:nvPr/>
        </p:nvSpPr>
        <p:spPr>
          <a:xfrm>
            <a:off x="1874808" y="3429000"/>
            <a:ext cx="8054631" cy="237226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1A8FB4-9046-0C05-0815-CC8FB8D239DF}"/>
              </a:ext>
            </a:extLst>
          </p:cNvPr>
          <p:cNvSpPr/>
          <p:nvPr/>
        </p:nvSpPr>
        <p:spPr>
          <a:xfrm>
            <a:off x="5089236" y="3281218"/>
            <a:ext cx="1782619" cy="147782"/>
          </a:xfrm>
          <a:custGeom>
            <a:avLst/>
            <a:gdLst>
              <a:gd name="connsiteX0" fmla="*/ 0 w 1782619"/>
              <a:gd name="connsiteY0" fmla="*/ 147782 h 147782"/>
              <a:gd name="connsiteX1" fmla="*/ 46182 w 1782619"/>
              <a:gd name="connsiteY1" fmla="*/ 129309 h 147782"/>
              <a:gd name="connsiteX2" fmla="*/ 101600 w 1782619"/>
              <a:gd name="connsiteY2" fmla="*/ 110836 h 147782"/>
              <a:gd name="connsiteX3" fmla="*/ 138546 w 1782619"/>
              <a:gd name="connsiteY3" fmla="*/ 92363 h 147782"/>
              <a:gd name="connsiteX4" fmla="*/ 147782 w 1782619"/>
              <a:gd name="connsiteY4" fmla="*/ 64654 h 147782"/>
              <a:gd name="connsiteX5" fmla="*/ 212437 w 1782619"/>
              <a:gd name="connsiteY5" fmla="*/ 36945 h 147782"/>
              <a:gd name="connsiteX6" fmla="*/ 249382 w 1782619"/>
              <a:gd name="connsiteY6" fmla="*/ 46182 h 147782"/>
              <a:gd name="connsiteX7" fmla="*/ 277091 w 1782619"/>
              <a:gd name="connsiteY7" fmla="*/ 73891 h 147782"/>
              <a:gd name="connsiteX8" fmla="*/ 563419 w 1782619"/>
              <a:gd name="connsiteY8" fmla="*/ 55418 h 147782"/>
              <a:gd name="connsiteX9" fmla="*/ 923637 w 1782619"/>
              <a:gd name="connsiteY9" fmla="*/ 55418 h 147782"/>
              <a:gd name="connsiteX10" fmla="*/ 1182255 w 1782619"/>
              <a:gd name="connsiteY10" fmla="*/ 46182 h 147782"/>
              <a:gd name="connsiteX11" fmla="*/ 1246909 w 1782619"/>
              <a:gd name="connsiteY11" fmla="*/ 36945 h 147782"/>
              <a:gd name="connsiteX12" fmla="*/ 1357746 w 1782619"/>
              <a:gd name="connsiteY12" fmla="*/ 18472 h 147782"/>
              <a:gd name="connsiteX13" fmla="*/ 1487055 w 1782619"/>
              <a:gd name="connsiteY13" fmla="*/ 0 h 147782"/>
              <a:gd name="connsiteX14" fmla="*/ 1570182 w 1782619"/>
              <a:gd name="connsiteY14" fmla="*/ 18472 h 147782"/>
              <a:gd name="connsiteX15" fmla="*/ 1616364 w 1782619"/>
              <a:gd name="connsiteY15" fmla="*/ 46182 h 147782"/>
              <a:gd name="connsiteX16" fmla="*/ 1671782 w 1782619"/>
              <a:gd name="connsiteY16" fmla="*/ 73891 h 147782"/>
              <a:gd name="connsiteX17" fmla="*/ 1727200 w 1782619"/>
              <a:gd name="connsiteY17" fmla="*/ 92363 h 147782"/>
              <a:gd name="connsiteX18" fmla="*/ 1782619 w 1782619"/>
              <a:gd name="connsiteY18" fmla="*/ 147782 h 14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82619" h="147782">
                <a:moveTo>
                  <a:pt x="0" y="147782"/>
                </a:moveTo>
                <a:cubicBezTo>
                  <a:pt x="15394" y="141624"/>
                  <a:pt x="30600" y="134975"/>
                  <a:pt x="46182" y="129309"/>
                </a:cubicBezTo>
                <a:cubicBezTo>
                  <a:pt x="64482" y="122655"/>
                  <a:pt x="83521" y="118068"/>
                  <a:pt x="101600" y="110836"/>
                </a:cubicBezTo>
                <a:cubicBezTo>
                  <a:pt x="114384" y="105722"/>
                  <a:pt x="126231" y="98521"/>
                  <a:pt x="138546" y="92363"/>
                </a:cubicBezTo>
                <a:cubicBezTo>
                  <a:pt x="141625" y="83127"/>
                  <a:pt x="141700" y="72256"/>
                  <a:pt x="147782" y="64654"/>
                </a:cubicBezTo>
                <a:cubicBezTo>
                  <a:pt x="163727" y="44722"/>
                  <a:pt x="190254" y="42491"/>
                  <a:pt x="212437" y="36945"/>
                </a:cubicBezTo>
                <a:cubicBezTo>
                  <a:pt x="224752" y="40024"/>
                  <a:pt x="238361" y="39884"/>
                  <a:pt x="249382" y="46182"/>
                </a:cubicBezTo>
                <a:cubicBezTo>
                  <a:pt x="260723" y="52663"/>
                  <a:pt x="264082" y="72708"/>
                  <a:pt x="277091" y="73891"/>
                </a:cubicBezTo>
                <a:cubicBezTo>
                  <a:pt x="314529" y="77294"/>
                  <a:pt x="505011" y="60285"/>
                  <a:pt x="563419" y="55418"/>
                </a:cubicBezTo>
                <a:cubicBezTo>
                  <a:pt x="729938" y="27666"/>
                  <a:pt x="541297" y="55418"/>
                  <a:pt x="923637" y="55418"/>
                </a:cubicBezTo>
                <a:cubicBezTo>
                  <a:pt x="1009898" y="55418"/>
                  <a:pt x="1096049" y="49261"/>
                  <a:pt x="1182255" y="46182"/>
                </a:cubicBezTo>
                <a:lnTo>
                  <a:pt x="1246909" y="36945"/>
                </a:lnTo>
                <a:cubicBezTo>
                  <a:pt x="1283906" y="31103"/>
                  <a:pt x="1320667" y="23769"/>
                  <a:pt x="1357746" y="18472"/>
                </a:cubicBezTo>
                <a:cubicBezTo>
                  <a:pt x="1511339" y="-3470"/>
                  <a:pt x="1382642" y="20882"/>
                  <a:pt x="1487055" y="0"/>
                </a:cubicBezTo>
                <a:cubicBezTo>
                  <a:pt x="1514764" y="6157"/>
                  <a:pt x="1543451" y="8925"/>
                  <a:pt x="1570182" y="18472"/>
                </a:cubicBezTo>
                <a:cubicBezTo>
                  <a:pt x="1587089" y="24510"/>
                  <a:pt x="1600604" y="37585"/>
                  <a:pt x="1616364" y="46182"/>
                </a:cubicBezTo>
                <a:cubicBezTo>
                  <a:pt x="1634495" y="56072"/>
                  <a:pt x="1652718" y="65948"/>
                  <a:pt x="1671782" y="73891"/>
                </a:cubicBezTo>
                <a:cubicBezTo>
                  <a:pt x="1689756" y="81380"/>
                  <a:pt x="1727200" y="92363"/>
                  <a:pt x="1727200" y="92363"/>
                </a:cubicBezTo>
                <a:cubicBezTo>
                  <a:pt x="1773027" y="126733"/>
                  <a:pt x="1755607" y="107263"/>
                  <a:pt x="1782619" y="147782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0DAC9-F496-742D-9202-F61EC2CD4CF4}"/>
              </a:ext>
            </a:extLst>
          </p:cNvPr>
          <p:cNvSpPr/>
          <p:nvPr/>
        </p:nvSpPr>
        <p:spPr>
          <a:xfrm>
            <a:off x="1874808" y="2976797"/>
            <a:ext cx="665192" cy="452204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13D5B-FAD7-C568-18FB-1CAEEBE6CC79}"/>
              </a:ext>
            </a:extLst>
          </p:cNvPr>
          <p:cNvSpPr/>
          <p:nvPr/>
        </p:nvSpPr>
        <p:spPr>
          <a:xfrm>
            <a:off x="9264248" y="2951630"/>
            <a:ext cx="665192" cy="470444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B5372-52F3-54D2-07D2-C952D840B8D6}"/>
              </a:ext>
            </a:extLst>
          </p:cNvPr>
          <p:cNvSpPr/>
          <p:nvPr/>
        </p:nvSpPr>
        <p:spPr>
          <a:xfrm>
            <a:off x="1874808" y="2553855"/>
            <a:ext cx="1616537" cy="434109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5A3943-800A-7342-F352-9CE64414B878}"/>
              </a:ext>
            </a:extLst>
          </p:cNvPr>
          <p:cNvSpPr/>
          <p:nvPr/>
        </p:nvSpPr>
        <p:spPr>
          <a:xfrm>
            <a:off x="8312902" y="2550392"/>
            <a:ext cx="1616537" cy="434109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F1E4AC-5DF4-AEA8-4873-CF442391944B}"/>
              </a:ext>
            </a:extLst>
          </p:cNvPr>
          <p:cNvGrpSpPr/>
          <p:nvPr/>
        </p:nvGrpSpPr>
        <p:grpSpPr>
          <a:xfrm>
            <a:off x="3154349" y="2928473"/>
            <a:ext cx="5495548" cy="59491"/>
            <a:chOff x="3154350" y="2938863"/>
            <a:chExt cx="5495548" cy="594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7F0D1D-0E67-40E6-AE76-FA5152A5B8AE}"/>
                </a:ext>
              </a:extLst>
            </p:cNvPr>
            <p:cNvSpPr/>
            <p:nvPr/>
          </p:nvSpPr>
          <p:spPr>
            <a:xfrm>
              <a:off x="3154350" y="2938863"/>
              <a:ext cx="5495548" cy="59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88B103-4ADA-FC1A-0493-B63EAB29F726}"/>
                </a:ext>
              </a:extLst>
            </p:cNvPr>
            <p:cNvSpPr/>
            <p:nvPr/>
          </p:nvSpPr>
          <p:spPr>
            <a:xfrm>
              <a:off x="3154350" y="2938863"/>
              <a:ext cx="5495548" cy="59491"/>
            </a:xfrm>
            <a:prstGeom prst="rect">
              <a:avLst/>
            </a:prstGeom>
            <a:solidFill>
              <a:srgbClr val="00B0F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71811-824B-6E55-9CD7-5B2DFF89B6F2}"/>
              </a:ext>
            </a:extLst>
          </p:cNvPr>
          <p:cNvSpPr/>
          <p:nvPr/>
        </p:nvSpPr>
        <p:spPr>
          <a:xfrm>
            <a:off x="2683076" y="1099127"/>
            <a:ext cx="244851" cy="1978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CC01DA-6F5E-9321-ECC6-113AEB1DBFE3}"/>
              </a:ext>
            </a:extLst>
          </p:cNvPr>
          <p:cNvSpPr/>
          <p:nvPr/>
        </p:nvSpPr>
        <p:spPr>
          <a:xfrm>
            <a:off x="8922392" y="1099126"/>
            <a:ext cx="244851" cy="1978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CC6F174-FDC2-0E24-1FD1-3A6DF5C752B4}"/>
              </a:ext>
            </a:extLst>
          </p:cNvPr>
          <p:cNvSpPr/>
          <p:nvPr/>
        </p:nvSpPr>
        <p:spPr>
          <a:xfrm>
            <a:off x="1874808" y="1182255"/>
            <a:ext cx="808268" cy="1371600"/>
          </a:xfrm>
          <a:prstGeom prst="rtTriangle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652A2-9053-715D-CA38-CF3F8C9931B1}"/>
              </a:ext>
            </a:extLst>
          </p:cNvPr>
          <p:cNvSpPr/>
          <p:nvPr/>
        </p:nvSpPr>
        <p:spPr>
          <a:xfrm>
            <a:off x="1472756" y="3265663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078D43EF-7AE5-06B4-2EFC-95396F6A623C}"/>
              </a:ext>
            </a:extLst>
          </p:cNvPr>
          <p:cNvSpPr/>
          <p:nvPr/>
        </p:nvSpPr>
        <p:spPr>
          <a:xfrm flipH="1">
            <a:off x="9167242" y="1189182"/>
            <a:ext cx="762197" cy="1371600"/>
          </a:xfrm>
          <a:prstGeom prst="rtTriangle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CA73FA-10EB-E809-3DFE-2D92D41CE3DE}"/>
              </a:ext>
            </a:extLst>
          </p:cNvPr>
          <p:cNvSpPr/>
          <p:nvPr/>
        </p:nvSpPr>
        <p:spPr>
          <a:xfrm flipH="1">
            <a:off x="10132158" y="3285901"/>
            <a:ext cx="222265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7B4084-3546-450B-2750-FF46F004C2B1}"/>
              </a:ext>
            </a:extLst>
          </p:cNvPr>
          <p:cNvSpPr/>
          <p:nvPr/>
        </p:nvSpPr>
        <p:spPr>
          <a:xfrm>
            <a:off x="517192" y="3665682"/>
            <a:ext cx="11049330" cy="2372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CAD620-2784-897C-07D3-BD9BC6E9FE29}"/>
              </a:ext>
            </a:extLst>
          </p:cNvPr>
          <p:cNvSpPr/>
          <p:nvPr/>
        </p:nvSpPr>
        <p:spPr>
          <a:xfrm>
            <a:off x="1886310" y="3902364"/>
            <a:ext cx="8024385" cy="23722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1D9429-0789-3C34-F75C-3553ABA59919}"/>
              </a:ext>
            </a:extLst>
          </p:cNvPr>
          <p:cNvSpPr/>
          <p:nvPr/>
        </p:nvSpPr>
        <p:spPr>
          <a:xfrm>
            <a:off x="1874808" y="4139046"/>
            <a:ext cx="8035887" cy="250980"/>
          </a:xfrm>
          <a:prstGeom prst="rect">
            <a:avLst/>
          </a:prstGeom>
          <a:solidFill>
            <a:srgbClr val="91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37121A-C36C-8279-3AAA-539901EA6A1B}"/>
              </a:ext>
            </a:extLst>
          </p:cNvPr>
          <p:cNvSpPr/>
          <p:nvPr/>
        </p:nvSpPr>
        <p:spPr>
          <a:xfrm>
            <a:off x="517191" y="3902364"/>
            <a:ext cx="1369117" cy="1018308"/>
          </a:xfrm>
          <a:prstGeom prst="rect">
            <a:avLst/>
          </a:prstGeom>
          <a:solidFill>
            <a:srgbClr val="E20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5907-0493-BBC7-8DC0-F73863E5A170}"/>
              </a:ext>
            </a:extLst>
          </p:cNvPr>
          <p:cNvSpPr/>
          <p:nvPr/>
        </p:nvSpPr>
        <p:spPr>
          <a:xfrm>
            <a:off x="9910696" y="3902364"/>
            <a:ext cx="1655826" cy="1018308"/>
          </a:xfrm>
          <a:prstGeom prst="rect">
            <a:avLst/>
          </a:prstGeom>
          <a:solidFill>
            <a:srgbClr val="E20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E496FC-1A4C-E68F-8267-D96F3D4C2048}"/>
              </a:ext>
            </a:extLst>
          </p:cNvPr>
          <p:cNvGrpSpPr/>
          <p:nvPr/>
        </p:nvGrpSpPr>
        <p:grpSpPr>
          <a:xfrm>
            <a:off x="3851561" y="-14702"/>
            <a:ext cx="3934694" cy="2512529"/>
            <a:chOff x="3851561" y="-14702"/>
            <a:chExt cx="3934694" cy="25125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A9E9719-1724-21E4-00BF-72ED4843CAF6}"/>
                </a:ext>
              </a:extLst>
            </p:cNvPr>
            <p:cNvGrpSpPr/>
            <p:nvPr/>
          </p:nvGrpSpPr>
          <p:grpSpPr>
            <a:xfrm>
              <a:off x="3851561" y="901701"/>
              <a:ext cx="3934694" cy="1596126"/>
              <a:chOff x="3851561" y="901701"/>
              <a:chExt cx="3934694" cy="1596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56726F-7E08-BFDB-C823-18FF8C72F5D3}"/>
                  </a:ext>
                </a:extLst>
              </p:cNvPr>
              <p:cNvSpPr/>
              <p:nvPr/>
            </p:nvSpPr>
            <p:spPr>
              <a:xfrm>
                <a:off x="5089236" y="905164"/>
                <a:ext cx="1366982" cy="1592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118844C4-6CC6-C619-30FF-66EACEF6789C}"/>
                  </a:ext>
                </a:extLst>
              </p:cNvPr>
              <p:cNvSpPr/>
              <p:nvPr/>
            </p:nvSpPr>
            <p:spPr>
              <a:xfrm rot="10800000">
                <a:off x="3851561" y="901701"/>
                <a:ext cx="1237673" cy="1587804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A11B7446-A6C4-80EC-B467-AC170810FCE9}"/>
                  </a:ext>
                </a:extLst>
              </p:cNvPr>
              <p:cNvSpPr/>
              <p:nvPr/>
            </p:nvSpPr>
            <p:spPr>
              <a:xfrm rot="10800000" flipH="1">
                <a:off x="6456218" y="901701"/>
                <a:ext cx="1330037" cy="159612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790E094-535F-5CE2-FF6A-DF343859882B}"/>
                </a:ext>
              </a:extLst>
            </p:cNvPr>
            <p:cNvSpPr/>
            <p:nvPr/>
          </p:nvSpPr>
          <p:spPr>
            <a:xfrm>
              <a:off x="3851561" y="-14702"/>
              <a:ext cx="3934694" cy="9195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Water Dipping Objective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5AA4931-223B-6B9C-2E97-3A7AA99961B9}"/>
              </a:ext>
            </a:extLst>
          </p:cNvPr>
          <p:cNvSpPr txBox="1"/>
          <p:nvPr/>
        </p:nvSpPr>
        <p:spPr>
          <a:xfrm>
            <a:off x="56299" y="123712"/>
            <a:ext cx="1514102" cy="92333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Pressure Plate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AD6F53-39ED-955F-873F-E6E48DA488F6}"/>
              </a:ext>
            </a:extLst>
          </p:cNvPr>
          <p:cNvCxnSpPr>
            <a:cxnSpLocks/>
          </p:cNvCxnSpPr>
          <p:nvPr/>
        </p:nvCxnSpPr>
        <p:spPr>
          <a:xfrm>
            <a:off x="1115518" y="988916"/>
            <a:ext cx="313684" cy="53495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2F57E7-EAAA-1573-457E-504371C77221}"/>
              </a:ext>
            </a:extLst>
          </p:cNvPr>
          <p:cNvSpPr txBox="1"/>
          <p:nvPr/>
        </p:nvSpPr>
        <p:spPr>
          <a:xfrm>
            <a:off x="-105242" y="2360958"/>
            <a:ext cx="1282789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Neodymium Magnets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2B7B2C-B8DB-8166-2752-148604A12D2D}"/>
              </a:ext>
            </a:extLst>
          </p:cNvPr>
          <p:cNvCxnSpPr>
            <a:cxnSpLocks/>
          </p:cNvCxnSpPr>
          <p:nvPr/>
        </p:nvCxnSpPr>
        <p:spPr>
          <a:xfrm>
            <a:off x="1033125" y="2949702"/>
            <a:ext cx="582119" cy="34880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7AB683-C843-F295-73E3-85960E21644E}"/>
              </a:ext>
            </a:extLst>
          </p:cNvPr>
          <p:cNvSpPr txBox="1"/>
          <p:nvPr/>
        </p:nvSpPr>
        <p:spPr>
          <a:xfrm>
            <a:off x="4695501" y="6146068"/>
            <a:ext cx="2372478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Chamber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C5FEB1-F018-FDC5-41F8-B23551159924}"/>
              </a:ext>
            </a:extLst>
          </p:cNvPr>
          <p:cNvSpPr txBox="1"/>
          <p:nvPr/>
        </p:nvSpPr>
        <p:spPr>
          <a:xfrm>
            <a:off x="260860" y="6162366"/>
            <a:ext cx="258148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ositive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emperature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oefficient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(PTC) heater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4857ED-A471-995C-B8BB-8FBF4C6D0345}"/>
              </a:ext>
            </a:extLst>
          </p:cNvPr>
          <p:cNvSpPr txBox="1"/>
          <p:nvPr/>
        </p:nvSpPr>
        <p:spPr>
          <a:xfrm>
            <a:off x="269076" y="5449545"/>
            <a:ext cx="2372478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 Set Potting Epoxy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EA99F1-6337-2244-6EF9-70FE290C20B7}"/>
              </a:ext>
            </a:extLst>
          </p:cNvPr>
          <p:cNvCxnSpPr>
            <a:cxnSpLocks/>
          </p:cNvCxnSpPr>
          <p:nvPr/>
        </p:nvCxnSpPr>
        <p:spPr>
          <a:xfrm flipV="1">
            <a:off x="6169949" y="4964658"/>
            <a:ext cx="852907" cy="118141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D8C689-1EA4-C62B-58D0-07A6FDC9809D}"/>
              </a:ext>
            </a:extLst>
          </p:cNvPr>
          <p:cNvCxnSpPr>
            <a:cxnSpLocks/>
          </p:cNvCxnSpPr>
          <p:nvPr/>
        </p:nvCxnSpPr>
        <p:spPr>
          <a:xfrm flipV="1">
            <a:off x="2792484" y="4277488"/>
            <a:ext cx="2214493" cy="201716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3509FC5-A4F8-747C-A56A-66FE77E04B5A}"/>
              </a:ext>
            </a:extLst>
          </p:cNvPr>
          <p:cNvCxnSpPr>
            <a:cxnSpLocks/>
          </p:cNvCxnSpPr>
          <p:nvPr/>
        </p:nvCxnSpPr>
        <p:spPr>
          <a:xfrm flipV="1">
            <a:off x="2394499" y="3994116"/>
            <a:ext cx="1856822" cy="158771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67F747-2CB8-A4D8-5396-E25B9B653299}"/>
              </a:ext>
            </a:extLst>
          </p:cNvPr>
          <p:cNvSpPr txBox="1"/>
          <p:nvPr/>
        </p:nvSpPr>
        <p:spPr>
          <a:xfrm>
            <a:off x="10714562" y="1787960"/>
            <a:ext cx="1436173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Maxi-Black Anti-Reflective Material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A775B2-30D2-F298-E080-A87053C9420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10970882" y="2988289"/>
            <a:ext cx="461767" cy="78160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100FD41-755A-C18A-E2B7-586C1FEFE8AB}"/>
              </a:ext>
            </a:extLst>
          </p:cNvPr>
          <p:cNvSpPr/>
          <p:nvPr/>
        </p:nvSpPr>
        <p:spPr>
          <a:xfrm>
            <a:off x="10125440" y="3908133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9CE94D-CEF8-B0D1-B263-0A67648A69CD}"/>
              </a:ext>
            </a:extLst>
          </p:cNvPr>
          <p:cNvSpPr/>
          <p:nvPr/>
        </p:nvSpPr>
        <p:spPr>
          <a:xfrm>
            <a:off x="1483997" y="3905424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5B7C05-A6E1-934D-8526-CA301F8910D0}"/>
              </a:ext>
            </a:extLst>
          </p:cNvPr>
          <p:cNvCxnSpPr>
            <a:cxnSpLocks/>
          </p:cNvCxnSpPr>
          <p:nvPr/>
        </p:nvCxnSpPr>
        <p:spPr>
          <a:xfrm>
            <a:off x="1025419" y="2945733"/>
            <a:ext cx="513138" cy="109848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2142715-8C54-A7BC-34B3-FAADAAA3080C}"/>
              </a:ext>
            </a:extLst>
          </p:cNvPr>
          <p:cNvSpPr/>
          <p:nvPr/>
        </p:nvSpPr>
        <p:spPr>
          <a:xfrm>
            <a:off x="2089554" y="4358596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3282C71-607C-A942-D2C8-3A77203C2F78}"/>
              </a:ext>
            </a:extLst>
          </p:cNvPr>
          <p:cNvSpPr/>
          <p:nvPr/>
        </p:nvSpPr>
        <p:spPr>
          <a:xfrm>
            <a:off x="9506638" y="4381678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42B2487-871D-E16B-EA87-CDA234DA99AC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051020" y="2963872"/>
            <a:ext cx="1038534" cy="1526038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33F1227-FD5C-D8B1-D84D-37D55B8EEE87}"/>
              </a:ext>
            </a:extLst>
          </p:cNvPr>
          <p:cNvSpPr txBox="1"/>
          <p:nvPr/>
        </p:nvSpPr>
        <p:spPr>
          <a:xfrm>
            <a:off x="1534123" y="342611"/>
            <a:ext cx="87540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Tubing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1AE852E-2C02-3B2F-3A82-254D0BE24911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1971827" y="711943"/>
            <a:ext cx="767365" cy="53712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75DA77D-7303-8475-4F7F-88DA79A60F90}"/>
              </a:ext>
            </a:extLst>
          </p:cNvPr>
          <p:cNvSpPr txBox="1"/>
          <p:nvPr/>
        </p:nvSpPr>
        <p:spPr>
          <a:xfrm>
            <a:off x="7870425" y="131559"/>
            <a:ext cx="2253289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D5156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Fluorinated ethylene propylene (FEP) 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Film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3EAB144-68A9-74FC-40D7-869014900336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7781754" y="777890"/>
            <a:ext cx="1215316" cy="218804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A064BE0-5CE1-328B-FD72-1712F5A99C62}"/>
              </a:ext>
            </a:extLst>
          </p:cNvPr>
          <p:cNvSpPr txBox="1"/>
          <p:nvPr/>
        </p:nvSpPr>
        <p:spPr>
          <a:xfrm>
            <a:off x="10279265" y="-6838"/>
            <a:ext cx="1871470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Iron-Oxide Embedded 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Polydimethylsiloxane (PDMS)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D70206-5CFC-E915-A760-F6DA99215C1A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8649897" y="1193491"/>
            <a:ext cx="2565103" cy="158981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BF830B1-43B3-B6C2-E485-0F01B38A20C7}"/>
              </a:ext>
            </a:extLst>
          </p:cNvPr>
          <p:cNvSpPr txBox="1"/>
          <p:nvPr/>
        </p:nvSpPr>
        <p:spPr>
          <a:xfrm>
            <a:off x="3353866" y="1385738"/>
            <a:ext cx="87540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Tissue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031268F-AD62-AB65-F639-9AFD2C685E19}"/>
              </a:ext>
            </a:extLst>
          </p:cNvPr>
          <p:cNvCxnSpPr>
            <a:cxnSpLocks/>
            <a:stCxn id="87" idx="2"/>
            <a:endCxn id="5" idx="7"/>
          </p:cNvCxnSpPr>
          <p:nvPr/>
        </p:nvCxnSpPr>
        <p:spPr>
          <a:xfrm>
            <a:off x="3791570" y="1755070"/>
            <a:ext cx="1574757" cy="160003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1CA0A77-862C-49B7-4A7E-7DCBF6A34225}"/>
              </a:ext>
            </a:extLst>
          </p:cNvPr>
          <p:cNvSpPr txBox="1"/>
          <p:nvPr/>
        </p:nvSpPr>
        <p:spPr>
          <a:xfrm>
            <a:off x="4661938" y="5510890"/>
            <a:ext cx="1386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Glass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F18BF6-0486-2788-E559-6CEEB6784B7E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5355179" y="3548528"/>
            <a:ext cx="1380083" cy="196236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815A38D-A04B-6F7D-CAA7-8E75E8101B93}"/>
              </a:ext>
            </a:extLst>
          </p:cNvPr>
          <p:cNvSpPr txBox="1"/>
          <p:nvPr/>
        </p:nvSpPr>
        <p:spPr>
          <a:xfrm>
            <a:off x="2793283" y="174149"/>
            <a:ext cx="875407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Water /Fluid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9B5792F-A913-6624-D7CB-D2046A6DAC25}"/>
              </a:ext>
            </a:extLst>
          </p:cNvPr>
          <p:cNvCxnSpPr>
            <a:cxnSpLocks/>
          </p:cNvCxnSpPr>
          <p:nvPr/>
        </p:nvCxnSpPr>
        <p:spPr>
          <a:xfrm flipH="1">
            <a:off x="3184798" y="836011"/>
            <a:ext cx="20315" cy="120147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6264D93-3BB8-A8F5-6B66-49D9A4F8D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516" y="6095876"/>
            <a:ext cx="4460357" cy="704550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Invisi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-Slip microfluidic system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Claim 1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32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2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3F0CF-A209-5B29-F41B-9168F4AAE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7375"/>
            <a:ext cx="4054449" cy="30887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C7619-8275-A858-AD8E-EB22AD48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98" y="1259633"/>
            <a:ext cx="4272195" cy="4037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860C1-07F3-9F9D-25C3-14B74F9FE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240" y="1259633"/>
            <a:ext cx="3810343" cy="39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55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2965B-F7B6-C468-C97D-C9B0511CDC87}"/>
              </a:ext>
            </a:extLst>
          </p:cNvPr>
          <p:cNvGrpSpPr/>
          <p:nvPr/>
        </p:nvGrpSpPr>
        <p:grpSpPr>
          <a:xfrm>
            <a:off x="4960190" y="910087"/>
            <a:ext cx="6391592" cy="5037826"/>
            <a:chOff x="2656913" y="860396"/>
            <a:chExt cx="7237004" cy="57146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6E9014-8F06-783A-902C-D9041539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6913" y="1888509"/>
              <a:ext cx="7116816" cy="46865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479DE-5157-BA7E-CE0F-70DFAC251816}"/>
                </a:ext>
              </a:extLst>
            </p:cNvPr>
            <p:cNvSpPr txBox="1"/>
            <p:nvPr/>
          </p:nvSpPr>
          <p:spPr>
            <a:xfrm>
              <a:off x="3976777" y="1229728"/>
              <a:ext cx="1973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C60-camera spacer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E7AA812-9692-66A9-35C0-0B8CA5D42FCF}"/>
                </a:ext>
              </a:extLst>
            </p:cNvPr>
            <p:cNvCxnSpPr/>
            <p:nvPr/>
          </p:nvCxnSpPr>
          <p:spPr>
            <a:xfrm>
              <a:off x="4675517" y="1639019"/>
              <a:ext cx="974785" cy="13629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AB7122-EE86-7826-444E-B8BA86C5507F}"/>
                </a:ext>
              </a:extLst>
            </p:cNvPr>
            <p:cNvCxnSpPr>
              <a:cxnSpLocks/>
            </p:cNvCxnSpPr>
            <p:nvPr/>
          </p:nvCxnSpPr>
          <p:spPr>
            <a:xfrm>
              <a:off x="7224623" y="1414394"/>
              <a:ext cx="111316" cy="1712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F44E76-7ABD-3052-4BAE-A4AE81FF6018}"/>
                </a:ext>
              </a:extLst>
            </p:cNvPr>
            <p:cNvSpPr txBox="1"/>
            <p:nvPr/>
          </p:nvSpPr>
          <p:spPr>
            <a:xfrm>
              <a:off x="6096000" y="860396"/>
              <a:ext cx="21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 illumination tube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F86B76-4A45-580E-991E-C4F3C1632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740" y="1414394"/>
              <a:ext cx="523860" cy="14876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279862-91D3-ACA0-157A-AF05018DA6BB}"/>
                </a:ext>
              </a:extLst>
            </p:cNvPr>
            <p:cNvSpPr txBox="1"/>
            <p:nvPr/>
          </p:nvSpPr>
          <p:spPr>
            <a:xfrm>
              <a:off x="8610424" y="1097454"/>
              <a:ext cx="1283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LLG coupler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413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9703D-37E9-DF29-A2D3-821A6B6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0" y="4089522"/>
            <a:ext cx="4528563" cy="2591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DE65A-6FE0-C00B-A04F-50777C55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73" y="823667"/>
            <a:ext cx="4472079" cy="227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A1D6E-8230-5AC1-6E3A-5F41D9D4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54" y="897329"/>
            <a:ext cx="5290766" cy="2204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B0978-D925-0BD9-2EF2-93BA6CA0F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592" y="4089522"/>
            <a:ext cx="4420904" cy="2591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987D6-2724-6A1B-2C22-314C95E08FD6}"/>
              </a:ext>
            </a:extLst>
          </p:cNvPr>
          <p:cNvSpPr txBox="1"/>
          <p:nvPr/>
        </p:nvSpPr>
        <p:spPr>
          <a:xfrm>
            <a:off x="416987" y="43041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System (LLG) 41% roll 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71525-AA06-E2BF-EE3C-8F2C5E9C6FCE}"/>
              </a:ext>
            </a:extLst>
          </p:cNvPr>
          <p:cNvSpPr txBox="1"/>
          <p:nvPr/>
        </p:nvSpPr>
        <p:spPr>
          <a:xfrm>
            <a:off x="8479766" y="454335"/>
            <a:ext cx="266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Leica Thunder, 32% roll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7F8FA3-8F71-0A65-8A31-0A1672EB7416}"/>
                  </a:ext>
                </a:extLst>
              </p:cNvPr>
              <p:cNvSpPr txBox="1"/>
              <p:nvPr/>
            </p:nvSpPr>
            <p:spPr>
              <a:xfrm>
                <a:off x="3947482" y="102891"/>
                <a:ext cx="3441520" cy="57451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𝑅𝑜𝑙𝑙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𝑙𝑜𝑤𝑒𝑠𝑡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𝑐𝑜𝑟𝑛𝑒𝑟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h𝑖𝑔h𝑒𝑠𝑡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𝑐𝑒𝑛𝑡𝑒𝑟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7F8FA3-8F71-0A65-8A31-0A1672EB7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82" y="102891"/>
                <a:ext cx="3441520" cy="574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C26F936-FC48-6451-C391-F030055B3D51}"/>
              </a:ext>
            </a:extLst>
          </p:cNvPr>
          <p:cNvSpPr txBox="1"/>
          <p:nvPr/>
        </p:nvSpPr>
        <p:spPr>
          <a:xfrm>
            <a:off x="931653" y="3724348"/>
            <a:ext cx="27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ASI illumination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4E8BF-2C62-7F55-5CF0-C6E67C602B88}"/>
              </a:ext>
            </a:extLst>
          </p:cNvPr>
          <p:cNvSpPr txBox="1"/>
          <p:nvPr/>
        </p:nvSpPr>
        <p:spPr>
          <a:xfrm>
            <a:off x="7252700" y="3571983"/>
            <a:ext cx="389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</a:t>
            </a:r>
            <a:r>
              <a:rPr lang="en-US" dirty="0" err="1"/>
              <a:t>Lumencor</a:t>
            </a:r>
            <a:r>
              <a:rPr lang="en-US" dirty="0"/>
              <a:t> LLG Illumination System</a:t>
            </a:r>
          </a:p>
        </p:txBody>
      </p:sp>
    </p:spTree>
    <p:extLst>
      <p:ext uri="{BB962C8B-B14F-4D97-AF65-F5344CB8AC3E}">
        <p14:creationId xmlns:p14="http://schemas.microsoft.com/office/powerpoint/2010/main" val="22332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E3E0D3-4C3B-3AE5-EF94-C2E666DC9412}"/>
              </a:ext>
            </a:extLst>
          </p:cNvPr>
          <p:cNvSpPr txBox="1">
            <a:spLocks/>
          </p:cNvSpPr>
          <p:nvPr/>
        </p:nvSpPr>
        <p:spPr>
          <a:xfrm>
            <a:off x="5496464" y="2751827"/>
            <a:ext cx="5743755" cy="26315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Quick Tiled images are named: placed_cy#_</a:t>
            </a:r>
            <a:r>
              <a:rPr lang="en-US" dirty="0" err="1"/>
              <a:t>channel.tif</a:t>
            </a:r>
            <a:endParaRPr lang="en-US" dirty="0"/>
          </a:p>
          <a:p>
            <a:r>
              <a:rPr lang="en-US" dirty="0"/>
              <a:t>Tile images are named: z_#_x#_y_#_</a:t>
            </a:r>
            <a:r>
              <a:rPr lang="en-US" dirty="0" err="1"/>
              <a:t>channel.tif</a:t>
            </a:r>
            <a:endParaRPr lang="en-US" dirty="0"/>
          </a:p>
          <a:p>
            <a:r>
              <a:rPr lang="en-US" dirty="0"/>
              <a:t>Focused tile images are named x#_y_#_</a:t>
            </a:r>
            <a:r>
              <a:rPr lang="en-US" dirty="0" err="1"/>
              <a:t>channel.tif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5079D5-A2A7-C203-1304-B3A29E05841A}"/>
              </a:ext>
            </a:extLst>
          </p:cNvPr>
          <p:cNvSpPr txBox="1">
            <a:spLocks/>
          </p:cNvSpPr>
          <p:nvPr/>
        </p:nvSpPr>
        <p:spPr>
          <a:xfrm>
            <a:off x="5677618" y="1818586"/>
            <a:ext cx="4884212" cy="69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Naming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064031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C5FF-5BE5-11C2-AB86-A4F0446B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" y="0"/>
            <a:ext cx="10515600" cy="385373"/>
          </a:xfrm>
        </p:spPr>
        <p:txBody>
          <a:bodyPr>
            <a:normAutofit fontScale="90000"/>
          </a:bodyPr>
          <a:lstStyle/>
          <a:p>
            <a:r>
              <a:rPr lang="en-US" dirty="0"/>
              <a:t>Folder Hierarchy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D9CDA8-F184-8EC0-3F12-B9D8DCB88311}"/>
              </a:ext>
            </a:extLst>
          </p:cNvPr>
          <p:cNvGraphicFramePr/>
          <p:nvPr/>
        </p:nvGraphicFramePr>
        <p:xfrm>
          <a:off x="-84726" y="8474"/>
          <a:ext cx="11274136" cy="6524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D8259B-AF9E-43B5-0852-FFD9330AAD9E}"/>
              </a:ext>
            </a:extLst>
          </p:cNvPr>
          <p:cNvSpPr txBox="1"/>
          <p:nvPr/>
        </p:nvSpPr>
        <p:spPr>
          <a:xfrm>
            <a:off x="11066318" y="158980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EDB3C-F17D-A339-C991-B5C8F6011AA2}"/>
              </a:ext>
            </a:extLst>
          </p:cNvPr>
          <p:cNvSpPr txBox="1"/>
          <p:nvPr/>
        </p:nvSpPr>
        <p:spPr>
          <a:xfrm>
            <a:off x="9916772" y="2396660"/>
            <a:ext cx="229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 or Bleach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9AECB-E477-A5B4-B0CC-4ABF59EDD8CD}"/>
              </a:ext>
            </a:extLst>
          </p:cNvPr>
          <p:cNvSpPr txBox="1"/>
          <p:nvPr/>
        </p:nvSpPr>
        <p:spPr>
          <a:xfrm>
            <a:off x="10605654" y="3587235"/>
            <a:ext cx="147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87ABB-3963-42F1-100C-2984825E60A9}"/>
              </a:ext>
            </a:extLst>
          </p:cNvPr>
          <p:cNvSpPr txBox="1"/>
          <p:nvPr/>
        </p:nvSpPr>
        <p:spPr>
          <a:xfrm>
            <a:off x="8776139" y="4871697"/>
            <a:ext cx="343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Tiled images and individual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71AD9-A25A-448E-BEFE-62F595F968DC}"/>
              </a:ext>
            </a:extLst>
          </p:cNvPr>
          <p:cNvSpPr txBox="1"/>
          <p:nvPr/>
        </p:nvSpPr>
        <p:spPr>
          <a:xfrm>
            <a:off x="9998270" y="5877606"/>
            <a:ext cx="205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Focused Tile Images</a:t>
            </a:r>
          </a:p>
        </p:txBody>
      </p:sp>
    </p:spTree>
    <p:extLst>
      <p:ext uri="{BB962C8B-B14F-4D97-AF65-F5344CB8AC3E}">
        <p14:creationId xmlns:p14="http://schemas.microsoft.com/office/powerpoint/2010/main" val="2403102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718AD-6793-D490-D500-33A63670E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1851"/>
            <a:ext cx="4783038" cy="35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97D90-383C-28AC-9923-C6817A8D47FA}"/>
              </a:ext>
            </a:extLst>
          </p:cNvPr>
          <p:cNvSpPr txBox="1"/>
          <p:nvPr/>
        </p:nvSpPr>
        <p:spPr>
          <a:xfrm>
            <a:off x="7669763" y="524420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plane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66CB4-C35B-1B06-585D-1C8022B58717}"/>
              </a:ext>
            </a:extLst>
          </p:cNvPr>
          <p:cNvSpPr txBox="1"/>
          <p:nvPr/>
        </p:nvSpPr>
        <p:spPr>
          <a:xfrm rot="16200000">
            <a:off x="4838375" y="3466428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</a:t>
            </a:r>
            <a:r>
              <a:rPr lang="en-US" dirty="0" err="1"/>
              <a:t>brenner</a:t>
            </a:r>
            <a:r>
              <a:rPr lang="en-US" dirty="0"/>
              <a:t>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F9BD65-F8B3-0A4C-988C-E80107FBDEE1}"/>
                  </a:ext>
                </a:extLst>
              </p:cNvPr>
              <p:cNvSpPr txBox="1"/>
              <p:nvPr/>
            </p:nvSpPr>
            <p:spPr>
              <a:xfrm>
                <a:off x="6752510" y="1055757"/>
                <a:ext cx="3227422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𝐵𝑟𝑒𝑛𝑛𝑒𝑟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+17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F9BD65-F8B3-0A4C-988C-E80107FB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0" y="1055757"/>
                <a:ext cx="3227422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84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30AE-1FF8-21AA-5E08-7F5867E1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2022"/>
          </a:xfrm>
        </p:spPr>
        <p:txBody>
          <a:bodyPr>
            <a:normAutofit fontScale="90000"/>
          </a:bodyPr>
          <a:lstStyle/>
          <a:p>
            <a:r>
              <a:rPr lang="en-US" dirty="0"/>
              <a:t>High Level Block Diagram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B209B1-92E7-7DF9-B903-3DF7A08176E3}"/>
              </a:ext>
            </a:extLst>
          </p:cNvPr>
          <p:cNvGraphicFramePr/>
          <p:nvPr/>
        </p:nvGraphicFramePr>
        <p:xfrm>
          <a:off x="414068" y="733244"/>
          <a:ext cx="11162581" cy="6124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522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DBD1-D552-A278-D009-D8104EFA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7683"/>
          </a:xfrm>
        </p:spPr>
        <p:txBody>
          <a:bodyPr/>
          <a:lstStyle/>
          <a:p>
            <a:r>
              <a:rPr lang="en-US" dirty="0"/>
              <a:t>FM Array Constructions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EBF3D2-C6CD-7087-BA87-F5B2F684F4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4E6B01-BC13-EA58-8D20-9BAF9101568F}"/>
              </a:ext>
            </a:extLst>
          </p:cNvPr>
          <p:cNvSpPr txBox="1"/>
          <p:nvPr/>
        </p:nvSpPr>
        <p:spPr>
          <a:xfrm>
            <a:off x="254315" y="824989"/>
            <a:ext cx="10006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all channel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array with dimensions (10, </a:t>
            </a:r>
            <a:r>
              <a:rPr lang="en-US" dirty="0" err="1"/>
              <a:t>y_tiles</a:t>
            </a:r>
            <a:r>
              <a:rPr lang="en-US" dirty="0"/>
              <a:t>, </a:t>
            </a:r>
            <a:r>
              <a:rPr lang="en-US" dirty="0" err="1"/>
              <a:t>x_tiles</a:t>
            </a:r>
            <a:r>
              <a:rPr lang="en-US" dirty="0"/>
              <a:t>). X and Y tile count come from Micro Magellan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Dtype</a:t>
            </a:r>
            <a:r>
              <a:rPr lang="en-US" dirty="0"/>
              <a:t> = int16</a:t>
            </a:r>
          </a:p>
        </p:txBody>
      </p:sp>
    </p:spTree>
    <p:extLst>
      <p:ext uri="{BB962C8B-B14F-4D97-AF65-F5344CB8AC3E}">
        <p14:creationId xmlns:p14="http://schemas.microsoft.com/office/powerpoint/2010/main" val="20928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FB0E-F05F-5B09-AF8F-CD474DE3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181923"/>
            <a:ext cx="10515600" cy="695924"/>
          </a:xfrm>
        </p:spPr>
        <p:txBody>
          <a:bodyPr/>
          <a:lstStyle/>
          <a:p>
            <a:r>
              <a:rPr lang="en-US" dirty="0"/>
              <a:t>Flexi-TEER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B43F9-0A61-A008-FEBA-8510DE69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2" y="3271752"/>
            <a:ext cx="3190336" cy="1305764"/>
          </a:xfrm>
        </p:spPr>
        <p:txBody>
          <a:bodyPr>
            <a:normAutofit/>
          </a:bodyPr>
          <a:lstStyle/>
          <a:p>
            <a:r>
              <a:rPr lang="en-US" sz="2000" dirty="0"/>
              <a:t>Won grant from experiment.com for Flexi-TEER project.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C96C3-5BC2-4244-03D6-4AF742A2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1" y="1173192"/>
            <a:ext cx="7885657" cy="55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54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0F0E-10B9-2188-5F34-8D11EC01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EC0D-53C2-9E59-704C-735A210A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7211"/>
            <a:ext cx="10515600" cy="729752"/>
          </a:xfrm>
        </p:spPr>
        <p:txBody>
          <a:bodyPr/>
          <a:lstStyle/>
          <a:p>
            <a:r>
              <a:rPr lang="en-US" dirty="0"/>
              <a:t>5.6 seconds for all processing with 12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7F6DD-E77F-FE19-CB08-C7B31D98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932" y="130851"/>
            <a:ext cx="6125430" cy="461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35EA9-ADBB-E566-217E-CBB4C005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23" y="230188"/>
            <a:ext cx="574437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8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539A-36BF-9B9B-5C07-072C8EEE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D3E3-0B76-19FC-81B3-1244AB725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09845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15A4-FDE3-E174-E132-EBA9F18C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62" y="2306411"/>
            <a:ext cx="6592220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46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495D48-93E0-13F4-83D4-B520670F69A0}"/>
                  </a:ext>
                </a:extLst>
              </p:cNvPr>
              <p:cNvSpPr txBox="1"/>
              <p:nvPr/>
            </p:nvSpPr>
            <p:spPr>
              <a:xfrm>
                <a:off x="4705708" y="1341408"/>
                <a:ext cx="8354683" cy="2013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Find derivative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𝑠𝑢𝑏𝑏𝑎𝑐𝑘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495D48-93E0-13F4-83D4-B520670F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708" y="1341408"/>
                <a:ext cx="8354683" cy="2013756"/>
              </a:xfrm>
              <a:prstGeom prst="rect">
                <a:avLst/>
              </a:prstGeom>
              <a:blipFill>
                <a:blip r:embed="rId2"/>
                <a:stretch>
                  <a:fillRect l="-1752" t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E982FF0-5F6C-6B6D-36E5-3BC8A2ABFC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3169959"/>
              </p:ext>
            </p:extLst>
          </p:nvPr>
        </p:nvGraphicFramePr>
        <p:xfrm>
          <a:off x="5680942" y="3172812"/>
          <a:ext cx="4867275" cy="315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965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2172-5DFD-5AA7-7B8D-98D22B4C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07"/>
            <a:ext cx="10515600" cy="394000"/>
          </a:xfrm>
        </p:spPr>
        <p:txBody>
          <a:bodyPr>
            <a:noAutofit/>
          </a:bodyPr>
          <a:lstStyle/>
          <a:p>
            <a:r>
              <a:rPr lang="en-US" sz="3200" dirty="0"/>
              <a:t>Auto Exposure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0C6BB-811A-082E-3989-A0BEBA96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9894"/>
            <a:ext cx="10515600" cy="570206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Start from 100ms exp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Go to XY tile position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Take image with given channel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Check if image is within bounds at the 99% percentile pixel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000" dirty="0"/>
              <a:t>If saturated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reduce exp time by 10x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retake image and recheck if still saturated.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Repeat 1-2 until not saturated anymore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Scale exp to give 10% dynamic range intensity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000" dirty="0"/>
              <a:t>If too low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Scale exp to give 10% dynamic range intensity or 1000ms, which ever one that is lower exposure time</a:t>
            </a:r>
          </a:p>
          <a:p>
            <a:pPr marL="1257300" lvl="2" indent="-342900">
              <a:buFont typeface="+mj-lt"/>
              <a:buAutoNum type="arabicPeriod"/>
            </a:pPr>
            <a:endParaRPr lang="en-US" sz="10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If not saturated add to </a:t>
            </a:r>
            <a:r>
              <a:rPr lang="en-US" sz="1400" dirty="0" err="1"/>
              <a:t>exp_calc_array</a:t>
            </a:r>
            <a:r>
              <a:rPr lang="en-US" sz="1400" dirty="0"/>
              <a:t> and move to next z point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Repeat steps 1-4 until all 3 z points are acquired w/ same exp time. Must retake images if needed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Repeat steps 1-5 until all 4 channels are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Repeat for all XY position with starting exp time being rolled over from previous XY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Solve quadratic equation for all three intensity points via gauss Jordan reduction method to solve for all coefficients.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Find intensity that is predicted via derivative of quad equation set to zero and subbed back in.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Cycle through all results as a function of XY position to find the highest predicted intensity after being scaled by exp time.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Take desired intensity/highest intensity to make a scale factor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Take acquired exp time and multiply by new scale factor.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If new exp time &gt; 2000ms, make = 2000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If less than 2000ms, don’t alter new exp time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1702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3B131-3439-A83D-9F32-E6EACE853634}"/>
              </a:ext>
            </a:extLst>
          </p:cNvPr>
          <p:cNvSpPr txBox="1"/>
          <p:nvPr/>
        </p:nvSpPr>
        <p:spPr>
          <a:xfrm>
            <a:off x="4770408" y="2966164"/>
            <a:ext cx="195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ZXY(snake)C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28268-94D9-CF1C-DC1D-FB1A3F2E88E1}"/>
              </a:ext>
            </a:extLst>
          </p:cNvPr>
          <p:cNvCxnSpPr/>
          <p:nvPr/>
        </p:nvCxnSpPr>
        <p:spPr>
          <a:xfrm>
            <a:off x="6875253" y="3191774"/>
            <a:ext cx="154412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9EAC0E-D270-A24F-42E2-A0FF184329F7}"/>
              </a:ext>
            </a:extLst>
          </p:cNvPr>
          <p:cNvSpPr txBox="1"/>
          <p:nvPr/>
        </p:nvSpPr>
        <p:spPr>
          <a:xfrm>
            <a:off x="8570165" y="2951351"/>
            <a:ext cx="2005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ZCXY(snake)</a:t>
            </a:r>
          </a:p>
        </p:txBody>
      </p:sp>
    </p:spTree>
    <p:extLst>
      <p:ext uri="{BB962C8B-B14F-4D97-AF65-F5344CB8AC3E}">
        <p14:creationId xmlns:p14="http://schemas.microsoft.com/office/powerpoint/2010/main" val="92421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5502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CF6B-3353-915D-DB3A-94608910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3396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Scheme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0487DA-7E64-DC81-B366-C92DCE07150E}"/>
              </a:ext>
            </a:extLst>
          </p:cNvPr>
          <p:cNvGraphicFramePr/>
          <p:nvPr/>
        </p:nvGraphicFramePr>
        <p:xfrm>
          <a:off x="0" y="1017917"/>
          <a:ext cx="12192000" cy="233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7DC436-3279-394C-1837-3C0B6E6A8F50}"/>
              </a:ext>
            </a:extLst>
          </p:cNvPr>
          <p:cNvGraphicFramePr/>
          <p:nvPr/>
        </p:nvGraphicFramePr>
        <p:xfrm>
          <a:off x="0" y="3743864"/>
          <a:ext cx="12192000" cy="299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8E2F63-3390-C4C5-468E-0757F5293F0D}"/>
              </a:ext>
            </a:extLst>
          </p:cNvPr>
          <p:cNvSpPr txBox="1"/>
          <p:nvPr/>
        </p:nvSpPr>
        <p:spPr>
          <a:xfrm>
            <a:off x="1699404" y="785004"/>
            <a:ext cx="547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function name. </a:t>
            </a:r>
            <a:r>
              <a:rPr lang="en-US" dirty="0" err="1"/>
              <a:t>mcmicro</a:t>
            </a:r>
            <a:r>
              <a:rPr lang="en-US" dirty="0"/>
              <a:t> is </a:t>
            </a:r>
            <a:r>
              <a:rPr lang="en-US" dirty="0" err="1"/>
              <a:t>linux</a:t>
            </a:r>
            <a:r>
              <a:rPr lang="en-US" dirty="0"/>
              <a:t> program though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8C308-92C4-9AE8-3921-9E9042191B54}"/>
              </a:ext>
            </a:extLst>
          </p:cNvPr>
          <p:cNvSpPr txBox="1"/>
          <p:nvPr/>
        </p:nvSpPr>
        <p:spPr>
          <a:xfrm>
            <a:off x="2054027" y="3317660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Function/program description</a:t>
            </a:r>
          </a:p>
        </p:txBody>
      </p:sp>
    </p:spTree>
    <p:extLst>
      <p:ext uri="{BB962C8B-B14F-4D97-AF65-F5344CB8AC3E}">
        <p14:creationId xmlns:p14="http://schemas.microsoft.com/office/powerpoint/2010/main" val="876645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1CB-BF13-665B-271C-2C5A393A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53"/>
            <a:ext cx="10515600" cy="739056"/>
          </a:xfrm>
        </p:spPr>
        <p:txBody>
          <a:bodyPr/>
          <a:lstStyle/>
          <a:p>
            <a:r>
              <a:rPr lang="en-US" dirty="0" err="1"/>
              <a:t>McMicro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74DBE-A21E-8E05-E902-34CA5C32DE1F}"/>
              </a:ext>
            </a:extLst>
          </p:cNvPr>
          <p:cNvSpPr txBox="1"/>
          <p:nvPr/>
        </p:nvSpPr>
        <p:spPr>
          <a:xfrm>
            <a:off x="2346385" y="135009"/>
            <a:ext cx="527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</a:t>
            </a:r>
            <a:r>
              <a:rPr lang="en-US" dirty="0" err="1"/>
              <a:t>BaSiC</a:t>
            </a:r>
            <a:r>
              <a:rPr lang="en-US" dirty="0"/>
              <a:t> image illumination flattening + Ashlar stitching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36D39A-3DD2-BE7C-D16C-69D28806E0BB}"/>
              </a:ext>
            </a:extLst>
          </p:cNvPr>
          <p:cNvGrpSpPr/>
          <p:nvPr/>
        </p:nvGrpSpPr>
        <p:grpSpPr>
          <a:xfrm>
            <a:off x="514709" y="1646042"/>
            <a:ext cx="6904008" cy="4953166"/>
            <a:chOff x="1316966" y="591083"/>
            <a:chExt cx="9558068" cy="62669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03B01D-DEE3-BD87-292B-8870DF0E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6966" y="3662913"/>
              <a:ext cx="9558068" cy="31950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B3CC6D-703A-0F36-778D-988A7422E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513" y="997351"/>
              <a:ext cx="4550521" cy="26655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8E0516-9556-FE18-38E3-D610DD723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966" y="997351"/>
              <a:ext cx="4551573" cy="26655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2A04F8-AC3D-3D4D-DD11-39216CAC5C19}"/>
                </a:ext>
              </a:extLst>
            </p:cNvPr>
            <p:cNvSpPr txBox="1"/>
            <p:nvPr/>
          </p:nvSpPr>
          <p:spPr>
            <a:xfrm>
              <a:off x="3131388" y="591083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10FD65-5A68-0340-C920-CD157208B828}"/>
                </a:ext>
              </a:extLst>
            </p:cNvPr>
            <p:cNvSpPr txBox="1"/>
            <p:nvPr/>
          </p:nvSpPr>
          <p:spPr>
            <a:xfrm>
              <a:off x="7346829" y="628019"/>
              <a:ext cx="23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Basic Estimator Applied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E0D8C56-0154-CB4D-78C2-238BC6BCEC94}"/>
              </a:ext>
            </a:extLst>
          </p:cNvPr>
          <p:cNvSpPr txBox="1"/>
          <p:nvPr/>
        </p:nvSpPr>
        <p:spPr>
          <a:xfrm>
            <a:off x="7970772" y="1622587"/>
            <a:ext cx="359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Ashlar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Stitches and aligns cycles for multiplex applications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E2CAD-6294-790A-94ED-4FF53E65B1A5}"/>
              </a:ext>
            </a:extLst>
          </p:cNvPr>
          <p:cNvSpPr txBox="1"/>
          <p:nvPr/>
        </p:nvSpPr>
        <p:spPr>
          <a:xfrm>
            <a:off x="3314811" y="130786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BaSiC</a:t>
            </a:r>
            <a:r>
              <a:rPr lang="en-US" u="sng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7162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32C2-7B83-9F58-D728-7F1C2F28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8" y="0"/>
            <a:ext cx="10515600" cy="661417"/>
          </a:xfrm>
        </p:spPr>
        <p:txBody>
          <a:bodyPr>
            <a:normAutofit fontScale="90000"/>
          </a:bodyPr>
          <a:lstStyle/>
          <a:p>
            <a:r>
              <a:rPr lang="en-US" dirty="0"/>
              <a:t>Test Run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77993F-A0FD-7788-2E0A-3630FCFFC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256" y="847931"/>
            <a:ext cx="7473594" cy="56865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C08FF0-A099-8A9A-0443-00A17C5F7A05}"/>
              </a:ext>
            </a:extLst>
          </p:cNvPr>
          <p:cNvSpPr txBox="1"/>
          <p:nvPr/>
        </p:nvSpPr>
        <p:spPr>
          <a:xfrm>
            <a:off x="799606" y="2600695"/>
            <a:ext cx="21804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Na ATPase</a:t>
            </a:r>
          </a:p>
          <a:p>
            <a:r>
              <a:rPr lang="en-US" dirty="0">
                <a:solidFill>
                  <a:srgbClr val="00B050"/>
                </a:solidFill>
              </a:rPr>
              <a:t>Ezrin</a:t>
            </a:r>
          </a:p>
          <a:p>
            <a:r>
              <a:rPr lang="en-US" dirty="0">
                <a:solidFill>
                  <a:srgbClr val="FFFF00"/>
                </a:solidFill>
              </a:rPr>
              <a:t>Smooth Muscle Actin</a:t>
            </a:r>
          </a:p>
          <a:p>
            <a:r>
              <a:rPr lang="en-US" dirty="0">
                <a:solidFill>
                  <a:srgbClr val="00B0F0"/>
                </a:solidFill>
              </a:rPr>
              <a:t>Chromogranin A</a:t>
            </a: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949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BDA497-841F-ACAB-78B0-72C42B8AE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147" y="538347"/>
            <a:ext cx="9346818" cy="5381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F24AEF-885A-0130-CC7E-4518B860E0FD}"/>
              </a:ext>
            </a:extLst>
          </p:cNvPr>
          <p:cNvSpPr txBox="1"/>
          <p:nvPr/>
        </p:nvSpPr>
        <p:spPr>
          <a:xfrm>
            <a:off x="233549" y="2359231"/>
            <a:ext cx="21804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Na ATPase</a:t>
            </a:r>
          </a:p>
          <a:p>
            <a:r>
              <a:rPr lang="en-US" dirty="0">
                <a:solidFill>
                  <a:srgbClr val="00B050"/>
                </a:solidFill>
              </a:rPr>
              <a:t>Ezrin</a:t>
            </a:r>
          </a:p>
          <a:p>
            <a:r>
              <a:rPr lang="en-US" dirty="0">
                <a:solidFill>
                  <a:srgbClr val="FFFF00"/>
                </a:solidFill>
              </a:rPr>
              <a:t>Smooth Muscle Actin</a:t>
            </a:r>
          </a:p>
          <a:p>
            <a:r>
              <a:rPr lang="en-US" dirty="0">
                <a:solidFill>
                  <a:srgbClr val="00B0F0"/>
                </a:solidFill>
              </a:rPr>
              <a:t>Chromogranin A</a:t>
            </a:r>
          </a:p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398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DB7C-4F57-C09B-15CB-2B8935FC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703"/>
            <a:ext cx="10515600" cy="1325563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7E99A-3D11-C6EA-47B6-CF07E295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13" y="958428"/>
            <a:ext cx="92297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CCFFC5-E0D2-77B5-2BFF-2F07B4B53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6685" y="213073"/>
            <a:ext cx="4306123" cy="5559490"/>
          </a:xfrm>
          <a:prstGeom prst="rect">
            <a:avLst/>
          </a:prstGeom>
        </p:spPr>
      </p:pic>
      <p:pic>
        <p:nvPicPr>
          <p:cNvPr id="6" name="VID_20230928_084031_798">
            <a:hlinkClick r:id="" action="ppaction://media"/>
            <a:extLst>
              <a:ext uri="{FF2B5EF4-FFF2-40B4-BE49-F238E27FC236}">
                <a16:creationId xmlns:a16="http://schemas.microsoft.com/office/drawing/2014/main" id="{223D6BD2-84B4-35ED-966E-2F9327961B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26189" y="1296957"/>
            <a:ext cx="6453212" cy="36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8" descr="A screen shot of a device&#10;&#10;Description automatically generated">
            <a:extLst>
              <a:ext uri="{FF2B5EF4-FFF2-40B4-BE49-F238E27FC236}">
                <a16:creationId xmlns:a16="http://schemas.microsoft.com/office/drawing/2014/main" id="{2469AFCF-009F-8C9D-AF2D-23DB703E7745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2668" y="1386535"/>
            <a:ext cx="6858000" cy="424243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661FB-DDF5-8642-2D05-E51CFA8E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98" y="4257457"/>
            <a:ext cx="2952918" cy="560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1537A8-1732-E4C4-199C-C321B37C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98" y="2751984"/>
            <a:ext cx="2952918" cy="560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AF6DCC-2DC7-660D-9E95-B13E1FC40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365" y="5577582"/>
            <a:ext cx="2905451" cy="564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CC769B-06BE-A086-A600-416818A7E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898" y="1143670"/>
            <a:ext cx="2952918" cy="560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B90EFB-DF7A-4C1A-AC29-93FC0D5CC785}"/>
              </a:ext>
            </a:extLst>
          </p:cNvPr>
          <p:cNvSpPr txBox="1"/>
          <p:nvPr/>
        </p:nvSpPr>
        <p:spPr>
          <a:xfrm>
            <a:off x="8681327" y="66055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Actual: 525 Ohms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09678-A69B-3672-5BD6-DF2AF0A23098}"/>
              </a:ext>
            </a:extLst>
          </p:cNvPr>
          <p:cNvSpPr txBox="1"/>
          <p:nvPr/>
        </p:nvSpPr>
        <p:spPr>
          <a:xfrm>
            <a:off x="8681326" y="2183542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Actual: 1000 Ohms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6DAAD-B92D-768D-9729-7E847D06EE7F}"/>
              </a:ext>
            </a:extLst>
          </p:cNvPr>
          <p:cNvSpPr txBox="1"/>
          <p:nvPr/>
        </p:nvSpPr>
        <p:spPr>
          <a:xfrm>
            <a:off x="8564307" y="3702778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Actual: 2250 Ohms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ED586-43E0-126B-B8E9-4505C0A7F167}"/>
              </a:ext>
            </a:extLst>
          </p:cNvPr>
          <p:cNvSpPr txBox="1"/>
          <p:nvPr/>
        </p:nvSpPr>
        <p:spPr>
          <a:xfrm>
            <a:off x="8622816" y="5208250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Actual: 3750 Ohms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D3A59-23BD-6354-E974-29BBAFF042B9}"/>
              </a:ext>
            </a:extLst>
          </p:cNvPr>
          <p:cNvSpPr txBox="1"/>
          <p:nvPr/>
        </p:nvSpPr>
        <p:spPr>
          <a:xfrm>
            <a:off x="2032405" y="660559"/>
            <a:ext cx="276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Symmetric AC Square Wave</a:t>
            </a:r>
          </a:p>
        </p:txBody>
      </p:sp>
    </p:spTree>
    <p:extLst>
      <p:ext uri="{BB962C8B-B14F-4D97-AF65-F5344CB8AC3E}">
        <p14:creationId xmlns:p14="http://schemas.microsoft.com/office/powerpoint/2010/main" val="409834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509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3E57B-2C9A-D0C1-705D-DA182D54FA70}"/>
              </a:ext>
            </a:extLst>
          </p:cNvPr>
          <p:cNvSpPr txBox="1"/>
          <p:nvPr/>
        </p:nvSpPr>
        <p:spPr>
          <a:xfrm>
            <a:off x="4813541" y="5788324"/>
            <a:ext cx="627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pressure fluidic system replaces peristaltic pinch valve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81B23-DA3F-18D9-F20C-5152C6AA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80" y="700344"/>
            <a:ext cx="62293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EEBEE-F8AD-ECA5-C11A-997924BFA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2" y="241041"/>
            <a:ext cx="3324225" cy="6096000"/>
          </a:xfrm>
          <a:prstGeom prst="rect">
            <a:avLst/>
          </a:prstGeom>
        </p:spPr>
      </p:pic>
      <p:pic>
        <p:nvPicPr>
          <p:cNvPr id="6" name="20230822_132507">
            <a:hlinkClick r:id="" action="ppaction://media"/>
            <a:extLst>
              <a:ext uri="{FF2B5EF4-FFF2-40B4-BE49-F238E27FC236}">
                <a16:creationId xmlns:a16="http://schemas.microsoft.com/office/drawing/2014/main" id="{CBECB6EF-CBF2-C72F-CAF0-751C51A0A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970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10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1355</Words>
  <Application>Microsoft Office PowerPoint</Application>
  <PresentationFormat>Widescreen</PresentationFormat>
  <Paragraphs>272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Helvetica Neue</vt:lpstr>
      <vt:lpstr>Helvetica Neue Light</vt:lpstr>
      <vt:lpstr>Office Theme</vt:lpstr>
      <vt:lpstr>Research Update</vt:lpstr>
      <vt:lpstr>Flexi-TEER</vt:lpstr>
      <vt:lpstr>Block Diagram</vt:lpstr>
      <vt:lpstr>PowerPoint Presentation</vt:lpstr>
      <vt:lpstr>PowerPoint Presentation</vt:lpstr>
      <vt:lpstr>AutoCyPlex Updates</vt:lpstr>
      <vt:lpstr>AutoCyPlex Updates</vt:lpstr>
      <vt:lpstr>PowerPoint Presentation</vt:lpstr>
      <vt:lpstr>AutoCyPlex Updates</vt:lpstr>
      <vt:lpstr>PowerPoint Presentation</vt:lpstr>
      <vt:lpstr>Invisi-Slip microfluidic system (Claim 1)</vt:lpstr>
      <vt:lpstr>PowerPoint Presentation</vt:lpstr>
      <vt:lpstr>AutoCyPlex Updates</vt:lpstr>
      <vt:lpstr>PowerPoint Presentation</vt:lpstr>
      <vt:lpstr>AutoCyPlex Updates</vt:lpstr>
      <vt:lpstr>Folder Hierarchy </vt:lpstr>
      <vt:lpstr>AutoCyPlex Updates</vt:lpstr>
      <vt:lpstr>High Level Block Diagram</vt:lpstr>
      <vt:lpstr>FM Array Constructions</vt:lpstr>
      <vt:lpstr>PowerPoint Presentation</vt:lpstr>
      <vt:lpstr>Loss Function</vt:lpstr>
      <vt:lpstr>AutoCyPlex Updates</vt:lpstr>
      <vt:lpstr>Auto Exposure Algorithm</vt:lpstr>
      <vt:lpstr>AutoCyPlex Updates</vt:lpstr>
      <vt:lpstr>AutoCyPlex Updates</vt:lpstr>
      <vt:lpstr>Processing Scheme</vt:lpstr>
      <vt:lpstr>McMicro</vt:lpstr>
      <vt:lpstr>Test Run Results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</dc:title>
  <dc:creator>michael anderson</dc:creator>
  <cp:lastModifiedBy>michael anderson</cp:lastModifiedBy>
  <cp:revision>4</cp:revision>
  <dcterms:created xsi:type="dcterms:W3CDTF">2023-09-25T14:17:44Z</dcterms:created>
  <dcterms:modified xsi:type="dcterms:W3CDTF">2023-09-28T13:31:48Z</dcterms:modified>
</cp:coreProperties>
</file>